
<file path=[Content_Types].xml><?xml version="1.0" encoding="utf-8"?>
<Types xmlns="http://schemas.openxmlformats.org/package/2006/content-types">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6"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slide" Target="slides/slide7.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 name="Shape 47"/>
        <p:cNvGrpSpPr/>
        <p:nvPr/>
      </p:nvGrpSpPr>
      <p:grpSpPr>
        <a:xfrm>
          <a:off x="0" y="0"/>
          <a:ext cx="0" cy="0"/>
          <a:chOff x="0" y="0"/>
          <a:chExt cx="0" cy="0"/>
        </a:xfrm>
      </p:grpSpPr>
      <p:sp>
        <p:nvSpPr>
          <p:cNvPr id="48" name="Google Shape;48;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49" name="Google Shape;49;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 name="Shape 53"/>
        <p:cNvGrpSpPr/>
        <p:nvPr/>
      </p:nvGrpSpPr>
      <p:grpSpPr>
        <a:xfrm>
          <a:off x="0" y="0"/>
          <a:ext cx="0" cy="0"/>
          <a:chOff x="0" y="0"/>
          <a:chExt cx="0" cy="0"/>
        </a:xfrm>
      </p:grpSpPr>
      <p:sp>
        <p:nvSpPr>
          <p:cNvPr id="54" name="Google Shape;54;g311d4d0ffdc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 name="Google Shape;55;g311d4d0ffdc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3159d20c76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3159d20c76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3156abcec7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3156abcec7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3159d20c762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3159d20c762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3159d20c762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3159d20c762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3159d20c762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3159d20c762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ES DISC" type="title">
  <p:cSld name="TITLE">
    <p:spTree>
      <p:nvGrpSpPr>
        <p:cNvPr id="16" name="Shape 16"/>
        <p:cNvGrpSpPr/>
        <p:nvPr/>
      </p:nvGrpSpPr>
      <p:grpSpPr>
        <a:xfrm>
          <a:off x="0" y="0"/>
          <a:ext cx="0" cy="0"/>
          <a:chOff x="0" y="0"/>
          <a:chExt cx="0" cy="0"/>
        </a:xfrm>
      </p:grpSpPr>
      <p:sp>
        <p:nvSpPr>
          <p:cNvPr id="17" name="Google Shape;17;p2"/>
          <p:cNvSpPr txBox="1"/>
          <p:nvPr>
            <p:ph type="ctrTitle"/>
          </p:nvPr>
        </p:nvSpPr>
        <p:spPr>
          <a:xfrm>
            <a:off x="1143000" y="841772"/>
            <a:ext cx="6858000" cy="1790700"/>
          </a:xfrm>
          <a:prstGeom prst="rect">
            <a:avLst/>
          </a:prstGeom>
          <a:noFill/>
          <a:ln>
            <a:noFill/>
          </a:ln>
        </p:spPr>
        <p:txBody>
          <a:bodyPr anchorCtr="0" anchor="b" bIns="34275" lIns="68575" spcFirstLastPara="1" rIns="68575" wrap="square" tIns="34275">
            <a:normAutofit/>
          </a:bodyPr>
          <a:lstStyle>
            <a:lvl1pPr lvl="0" rtl="0" algn="ctr">
              <a:lnSpc>
                <a:spcPct val="90000"/>
              </a:lnSpc>
              <a:spcBef>
                <a:spcPts val="0"/>
              </a:spcBef>
              <a:spcAft>
                <a:spcPts val="0"/>
              </a:spcAft>
              <a:buClr>
                <a:schemeClr val="dk1"/>
              </a:buClr>
              <a:buSzPts val="4500"/>
              <a:buFont typeface="Calibri"/>
              <a:buNone/>
              <a:defRPr sz="4500"/>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18" name="Google Shape;18;p2"/>
          <p:cNvSpPr txBox="1"/>
          <p:nvPr>
            <p:ph idx="1" type="subTitle"/>
          </p:nvPr>
        </p:nvSpPr>
        <p:spPr>
          <a:xfrm>
            <a:off x="1143000" y="2701528"/>
            <a:ext cx="6858000" cy="1241700"/>
          </a:xfrm>
          <a:prstGeom prst="rect">
            <a:avLst/>
          </a:prstGeom>
          <a:noFill/>
          <a:ln>
            <a:noFill/>
          </a:ln>
        </p:spPr>
        <p:txBody>
          <a:bodyPr anchorCtr="0" anchor="t" bIns="34275" lIns="68575" spcFirstLastPara="1" rIns="68575" wrap="square" tIns="34275">
            <a:normAutofit/>
          </a:bodyPr>
          <a:lstStyle>
            <a:lvl1pPr lvl="0" rtl="0" algn="ctr">
              <a:lnSpc>
                <a:spcPct val="90000"/>
              </a:lnSpc>
              <a:spcBef>
                <a:spcPts val="800"/>
              </a:spcBef>
              <a:spcAft>
                <a:spcPts val="0"/>
              </a:spcAft>
              <a:buClr>
                <a:schemeClr val="dk1"/>
              </a:buClr>
              <a:buSzPts val="1800"/>
              <a:buNone/>
              <a:defRPr sz="1800"/>
            </a:lvl1pPr>
            <a:lvl2pPr lvl="1" rtl="0" algn="ctr">
              <a:lnSpc>
                <a:spcPct val="90000"/>
              </a:lnSpc>
              <a:spcBef>
                <a:spcPts val="400"/>
              </a:spcBef>
              <a:spcAft>
                <a:spcPts val="0"/>
              </a:spcAft>
              <a:buClr>
                <a:schemeClr val="dk1"/>
              </a:buClr>
              <a:buSzPts val="1500"/>
              <a:buNone/>
              <a:defRPr sz="1500"/>
            </a:lvl2pPr>
            <a:lvl3pPr lvl="2" rtl="0" algn="ctr">
              <a:lnSpc>
                <a:spcPct val="90000"/>
              </a:lnSpc>
              <a:spcBef>
                <a:spcPts val="400"/>
              </a:spcBef>
              <a:spcAft>
                <a:spcPts val="0"/>
              </a:spcAft>
              <a:buClr>
                <a:schemeClr val="dk1"/>
              </a:buClr>
              <a:buSzPts val="1400"/>
              <a:buNone/>
              <a:defRPr sz="1400"/>
            </a:lvl3pPr>
            <a:lvl4pPr lvl="3" rtl="0" algn="ctr">
              <a:lnSpc>
                <a:spcPct val="90000"/>
              </a:lnSpc>
              <a:spcBef>
                <a:spcPts val="400"/>
              </a:spcBef>
              <a:spcAft>
                <a:spcPts val="0"/>
              </a:spcAft>
              <a:buClr>
                <a:schemeClr val="dk1"/>
              </a:buClr>
              <a:buSzPts val="1200"/>
              <a:buNone/>
              <a:defRPr sz="1200"/>
            </a:lvl4pPr>
            <a:lvl5pPr lvl="4" rtl="0" algn="ctr">
              <a:lnSpc>
                <a:spcPct val="90000"/>
              </a:lnSpc>
              <a:spcBef>
                <a:spcPts val="400"/>
              </a:spcBef>
              <a:spcAft>
                <a:spcPts val="0"/>
              </a:spcAft>
              <a:buClr>
                <a:schemeClr val="dk1"/>
              </a:buClr>
              <a:buSzPts val="1200"/>
              <a:buNone/>
              <a:defRPr sz="1200"/>
            </a:lvl5pPr>
            <a:lvl6pPr lvl="5" rtl="0" algn="ctr">
              <a:lnSpc>
                <a:spcPct val="90000"/>
              </a:lnSpc>
              <a:spcBef>
                <a:spcPts val="400"/>
              </a:spcBef>
              <a:spcAft>
                <a:spcPts val="0"/>
              </a:spcAft>
              <a:buClr>
                <a:schemeClr val="dk1"/>
              </a:buClr>
              <a:buSzPts val="1200"/>
              <a:buNone/>
              <a:defRPr sz="1200"/>
            </a:lvl6pPr>
            <a:lvl7pPr lvl="6" rtl="0" algn="ctr">
              <a:lnSpc>
                <a:spcPct val="90000"/>
              </a:lnSpc>
              <a:spcBef>
                <a:spcPts val="400"/>
              </a:spcBef>
              <a:spcAft>
                <a:spcPts val="0"/>
              </a:spcAft>
              <a:buClr>
                <a:schemeClr val="dk1"/>
              </a:buClr>
              <a:buSzPts val="1200"/>
              <a:buNone/>
              <a:defRPr sz="1200"/>
            </a:lvl7pPr>
            <a:lvl8pPr lvl="7" rtl="0" algn="ctr">
              <a:lnSpc>
                <a:spcPct val="90000"/>
              </a:lnSpc>
              <a:spcBef>
                <a:spcPts val="400"/>
              </a:spcBef>
              <a:spcAft>
                <a:spcPts val="0"/>
              </a:spcAft>
              <a:buClr>
                <a:schemeClr val="dk1"/>
              </a:buClr>
              <a:buSzPts val="1200"/>
              <a:buNone/>
              <a:defRPr sz="1200"/>
            </a:lvl8pPr>
            <a:lvl9pPr lvl="8" rtl="0" algn="ctr">
              <a:lnSpc>
                <a:spcPct val="90000"/>
              </a:lnSpc>
              <a:spcBef>
                <a:spcPts val="400"/>
              </a:spcBef>
              <a:spcAft>
                <a:spcPts val="0"/>
              </a:spcAft>
              <a:buClr>
                <a:schemeClr val="dk1"/>
              </a:buClr>
              <a:buSzPts val="1200"/>
              <a:buNone/>
              <a:defRPr sz="12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9" name="Shape 19"/>
        <p:cNvGrpSpPr/>
        <p:nvPr/>
      </p:nvGrpSpPr>
      <p:grpSpPr>
        <a:xfrm>
          <a:off x="0" y="0"/>
          <a:ext cx="0" cy="0"/>
          <a:chOff x="0" y="0"/>
          <a:chExt cx="0" cy="0"/>
        </a:xfrm>
      </p:grpSpPr>
      <p:sp>
        <p:nvSpPr>
          <p:cNvPr id="20" name="Google Shape;20;p3"/>
          <p:cNvSpPr txBox="1"/>
          <p:nvPr>
            <p:ph type="title"/>
          </p:nvPr>
        </p:nvSpPr>
        <p:spPr>
          <a:xfrm>
            <a:off x="628650" y="105461"/>
            <a:ext cx="7886700" cy="548700"/>
          </a:xfrm>
          <a:prstGeom prst="rect">
            <a:avLst/>
          </a:prstGeom>
          <a:noFill/>
          <a:ln>
            <a:noFill/>
          </a:ln>
        </p:spPr>
        <p:txBody>
          <a:bodyPr anchorCtr="0" anchor="ctr" bIns="34275" lIns="68575" spcFirstLastPara="1" rIns="68575" wrap="square" tIns="34275">
            <a:normAutofit/>
          </a:bodyPr>
          <a:lstStyle>
            <a:lvl1pPr lvl="0" rtl="0" algn="l">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21" name="Google Shape;21;p3"/>
          <p:cNvSpPr txBox="1"/>
          <p:nvPr>
            <p:ph idx="1" type="body"/>
          </p:nvPr>
        </p:nvSpPr>
        <p:spPr>
          <a:xfrm>
            <a:off x="628650" y="887506"/>
            <a:ext cx="7886700" cy="3730800"/>
          </a:xfrm>
          <a:prstGeom prst="rect">
            <a:avLst/>
          </a:prstGeom>
          <a:noFill/>
          <a:ln>
            <a:noFill/>
          </a:ln>
        </p:spPr>
        <p:txBody>
          <a:bodyPr anchorCtr="0" anchor="t" bIns="34275" lIns="68575" spcFirstLastPara="1" rIns="68575" wrap="square" tIns="34275">
            <a:norm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22" name="Google Shape;22;p3"/>
          <p:cNvSpPr txBox="1"/>
          <p:nvPr>
            <p:ph idx="12" type="sldNum"/>
          </p:nvPr>
        </p:nvSpPr>
        <p:spPr>
          <a:xfrm>
            <a:off x="8656958" y="4758086"/>
            <a:ext cx="445800" cy="273900"/>
          </a:xfrm>
          <a:prstGeom prst="rect">
            <a:avLst/>
          </a:prstGeom>
          <a:noFill/>
          <a:ln>
            <a:noFill/>
          </a:ln>
        </p:spPr>
        <p:txBody>
          <a:bodyPr anchorCtr="0" anchor="t" bIns="34275" lIns="68575" spcFirstLastPara="1" rIns="68575" wrap="square" tIns="34275">
            <a:noAutofit/>
          </a:bodyPr>
          <a:lstStyle>
            <a:lvl1pPr indent="0" lvl="0" marL="0" rtl="0" algn="l">
              <a:spcBef>
                <a:spcPts val="0"/>
              </a:spcBef>
              <a:buNone/>
              <a:defRPr/>
            </a:lvl1pPr>
            <a:lvl2pPr indent="0" lvl="1" marL="0" rtl="0" algn="l">
              <a:spcBef>
                <a:spcPts val="0"/>
              </a:spcBef>
              <a:buNone/>
              <a:defRPr/>
            </a:lvl2pPr>
            <a:lvl3pPr indent="0" lvl="2" marL="0" rtl="0" algn="l">
              <a:spcBef>
                <a:spcPts val="0"/>
              </a:spcBef>
              <a:buNone/>
              <a:defRPr/>
            </a:lvl3pPr>
            <a:lvl4pPr indent="0" lvl="3" marL="0" rtl="0" algn="l">
              <a:spcBef>
                <a:spcPts val="0"/>
              </a:spcBef>
              <a:buNone/>
              <a:defRPr/>
            </a:lvl4pPr>
            <a:lvl5pPr indent="0" lvl="4" marL="0" rtl="0" algn="l">
              <a:spcBef>
                <a:spcPts val="0"/>
              </a:spcBef>
              <a:buNone/>
              <a:defRPr/>
            </a:lvl5pPr>
            <a:lvl6pPr indent="0" lvl="5" marL="0" rtl="0" algn="l">
              <a:spcBef>
                <a:spcPts val="0"/>
              </a:spcBef>
              <a:buNone/>
              <a:defRPr/>
            </a:lvl6pPr>
            <a:lvl7pPr indent="0" lvl="6" marL="0" rtl="0" algn="l">
              <a:spcBef>
                <a:spcPts val="0"/>
              </a:spcBef>
              <a:buNone/>
              <a:defRPr/>
            </a:lvl7pPr>
            <a:lvl8pPr indent="0" lvl="7" marL="0" rtl="0" algn="l">
              <a:spcBef>
                <a:spcPts val="0"/>
              </a:spcBef>
              <a:buNone/>
              <a:defRPr/>
            </a:lvl8pPr>
            <a:lvl9pPr indent="0" lvl="8" marL="0" rtl="0" algn="l">
              <a:spcBef>
                <a:spcPts val="0"/>
              </a:spcBef>
              <a:buNone/>
              <a:defRPr/>
            </a:lvl9pPr>
          </a:lstStyle>
          <a:p>
            <a:pPr indent="0" lvl="0" marL="0" rtl="0" algn="l">
              <a:spcBef>
                <a:spcPts val="0"/>
              </a:spcBef>
              <a:spcAft>
                <a:spcPts val="0"/>
              </a:spcAft>
              <a:buNone/>
            </a:pPr>
            <a:fld id="{00000000-1234-1234-1234-123412341234}" type="slidenum">
              <a:rPr lang="en"/>
              <a:t>‹#›</a:t>
            </a:fld>
            <a:endParaRPr sz="9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3" name="Shape 23"/>
        <p:cNvGrpSpPr/>
        <p:nvPr/>
      </p:nvGrpSpPr>
      <p:grpSpPr>
        <a:xfrm>
          <a:off x="0" y="0"/>
          <a:ext cx="0" cy="0"/>
          <a:chOff x="0" y="0"/>
          <a:chExt cx="0" cy="0"/>
        </a:xfrm>
      </p:grpSpPr>
      <p:sp>
        <p:nvSpPr>
          <p:cNvPr id="24" name="Google Shape;24;p4"/>
          <p:cNvSpPr txBox="1"/>
          <p:nvPr>
            <p:ph type="title"/>
          </p:nvPr>
        </p:nvSpPr>
        <p:spPr>
          <a:xfrm>
            <a:off x="628650" y="105461"/>
            <a:ext cx="7886700" cy="548700"/>
          </a:xfrm>
          <a:prstGeom prst="rect">
            <a:avLst/>
          </a:prstGeom>
          <a:noFill/>
          <a:ln>
            <a:noFill/>
          </a:ln>
        </p:spPr>
        <p:txBody>
          <a:bodyPr anchorCtr="0" anchor="ctr" bIns="34275" lIns="68575" spcFirstLastPara="1" rIns="68575" wrap="square" tIns="34275">
            <a:normAutofit/>
          </a:bodyPr>
          <a:lstStyle>
            <a:lvl1pPr lvl="0" rtl="0" algn="l">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25" name="Google Shape;25;p4"/>
          <p:cNvSpPr txBox="1"/>
          <p:nvPr>
            <p:ph idx="1" type="body"/>
          </p:nvPr>
        </p:nvSpPr>
        <p:spPr>
          <a:xfrm>
            <a:off x="628650" y="968188"/>
            <a:ext cx="3886200" cy="3664500"/>
          </a:xfrm>
          <a:prstGeom prst="rect">
            <a:avLst/>
          </a:prstGeom>
          <a:noFill/>
          <a:ln>
            <a:noFill/>
          </a:ln>
        </p:spPr>
        <p:txBody>
          <a:bodyPr anchorCtr="0" anchor="t" bIns="34275" lIns="68575" spcFirstLastPara="1" rIns="68575" wrap="square" tIns="34275">
            <a:norm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26" name="Google Shape;26;p4"/>
          <p:cNvSpPr txBox="1"/>
          <p:nvPr>
            <p:ph idx="2" type="body"/>
          </p:nvPr>
        </p:nvSpPr>
        <p:spPr>
          <a:xfrm>
            <a:off x="4629150" y="968188"/>
            <a:ext cx="3886200" cy="3664500"/>
          </a:xfrm>
          <a:prstGeom prst="rect">
            <a:avLst/>
          </a:prstGeom>
          <a:noFill/>
          <a:ln>
            <a:noFill/>
          </a:ln>
        </p:spPr>
        <p:txBody>
          <a:bodyPr anchorCtr="0" anchor="t" bIns="34275" lIns="68575" spcFirstLastPara="1" rIns="68575" wrap="square" tIns="34275">
            <a:norm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27" name="Google Shape;27;p4"/>
          <p:cNvSpPr txBox="1"/>
          <p:nvPr>
            <p:ph idx="12" type="sldNum"/>
          </p:nvPr>
        </p:nvSpPr>
        <p:spPr>
          <a:xfrm>
            <a:off x="7113270" y="4764405"/>
            <a:ext cx="445800" cy="273900"/>
          </a:xfrm>
          <a:prstGeom prst="rect">
            <a:avLst/>
          </a:prstGeom>
          <a:noFill/>
          <a:ln>
            <a:noFill/>
          </a:ln>
        </p:spPr>
        <p:txBody>
          <a:bodyPr anchorCtr="0" anchor="t" bIns="34275" lIns="68575" spcFirstLastPara="1" rIns="68575" wrap="square" tIns="34275">
            <a:noAutofit/>
          </a:bodyPr>
          <a:lstStyle>
            <a:lvl1pPr indent="0" lvl="0" marL="0" rtl="0" algn="l">
              <a:spcBef>
                <a:spcPts val="0"/>
              </a:spcBef>
              <a:buNone/>
              <a:defRPr/>
            </a:lvl1pPr>
            <a:lvl2pPr indent="0" lvl="1" marL="0" rtl="0" algn="l">
              <a:spcBef>
                <a:spcPts val="0"/>
              </a:spcBef>
              <a:buNone/>
              <a:defRPr/>
            </a:lvl2pPr>
            <a:lvl3pPr indent="0" lvl="2" marL="0" rtl="0" algn="l">
              <a:spcBef>
                <a:spcPts val="0"/>
              </a:spcBef>
              <a:buNone/>
              <a:defRPr/>
            </a:lvl3pPr>
            <a:lvl4pPr indent="0" lvl="3" marL="0" rtl="0" algn="l">
              <a:spcBef>
                <a:spcPts val="0"/>
              </a:spcBef>
              <a:buNone/>
              <a:defRPr/>
            </a:lvl4pPr>
            <a:lvl5pPr indent="0" lvl="4" marL="0" rtl="0" algn="l">
              <a:spcBef>
                <a:spcPts val="0"/>
              </a:spcBef>
              <a:buNone/>
              <a:defRPr/>
            </a:lvl5pPr>
            <a:lvl6pPr indent="0" lvl="5" marL="0" rtl="0" algn="l">
              <a:spcBef>
                <a:spcPts val="0"/>
              </a:spcBef>
              <a:buNone/>
              <a:defRPr/>
            </a:lvl6pPr>
            <a:lvl7pPr indent="0" lvl="6" marL="0" rtl="0" algn="l">
              <a:spcBef>
                <a:spcPts val="0"/>
              </a:spcBef>
              <a:buNone/>
              <a:defRPr/>
            </a:lvl7pPr>
            <a:lvl8pPr indent="0" lvl="7" marL="0" rtl="0" algn="l">
              <a:spcBef>
                <a:spcPts val="0"/>
              </a:spcBef>
              <a:buNone/>
              <a:defRPr/>
            </a:lvl8pPr>
            <a:lvl9pPr indent="0" lvl="8" marL="0" rtl="0" algn="l">
              <a:spcBef>
                <a:spcPts val="0"/>
              </a:spcBef>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5"/>
          <p:cNvSpPr txBox="1"/>
          <p:nvPr>
            <p:ph type="title"/>
          </p:nvPr>
        </p:nvSpPr>
        <p:spPr>
          <a:xfrm>
            <a:off x="628650" y="105461"/>
            <a:ext cx="7886700" cy="548700"/>
          </a:xfrm>
          <a:prstGeom prst="rect">
            <a:avLst/>
          </a:prstGeom>
          <a:noFill/>
          <a:ln>
            <a:noFill/>
          </a:ln>
        </p:spPr>
        <p:txBody>
          <a:bodyPr anchorCtr="0" anchor="ctr" bIns="34275" lIns="68575" spcFirstLastPara="1" rIns="68575" wrap="square" tIns="34275">
            <a:normAutofit/>
          </a:bodyPr>
          <a:lstStyle>
            <a:lvl1pPr lvl="0" rtl="0" algn="l">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30" name="Google Shape;30;p5"/>
          <p:cNvSpPr txBox="1"/>
          <p:nvPr>
            <p:ph idx="12" type="sldNum"/>
          </p:nvPr>
        </p:nvSpPr>
        <p:spPr>
          <a:xfrm>
            <a:off x="7113270" y="4764405"/>
            <a:ext cx="445800" cy="273900"/>
          </a:xfrm>
          <a:prstGeom prst="rect">
            <a:avLst/>
          </a:prstGeom>
          <a:noFill/>
          <a:ln>
            <a:noFill/>
          </a:ln>
        </p:spPr>
        <p:txBody>
          <a:bodyPr anchorCtr="0" anchor="t" bIns="34275" lIns="68575" spcFirstLastPara="1" rIns="68575" wrap="square" tIns="34275">
            <a:noAutofit/>
          </a:bodyPr>
          <a:lstStyle>
            <a:lvl1pPr indent="0" lvl="0" marL="0" rtl="0" algn="l">
              <a:spcBef>
                <a:spcPts val="0"/>
              </a:spcBef>
              <a:buNone/>
              <a:defRPr/>
            </a:lvl1pPr>
            <a:lvl2pPr indent="0" lvl="1" marL="0" rtl="0" algn="l">
              <a:spcBef>
                <a:spcPts val="0"/>
              </a:spcBef>
              <a:buNone/>
              <a:defRPr/>
            </a:lvl2pPr>
            <a:lvl3pPr indent="0" lvl="2" marL="0" rtl="0" algn="l">
              <a:spcBef>
                <a:spcPts val="0"/>
              </a:spcBef>
              <a:buNone/>
              <a:defRPr/>
            </a:lvl3pPr>
            <a:lvl4pPr indent="0" lvl="3" marL="0" rtl="0" algn="l">
              <a:spcBef>
                <a:spcPts val="0"/>
              </a:spcBef>
              <a:buNone/>
              <a:defRPr/>
            </a:lvl4pPr>
            <a:lvl5pPr indent="0" lvl="4" marL="0" rtl="0" algn="l">
              <a:spcBef>
                <a:spcPts val="0"/>
              </a:spcBef>
              <a:buNone/>
              <a:defRPr/>
            </a:lvl5pPr>
            <a:lvl6pPr indent="0" lvl="5" marL="0" rtl="0" algn="l">
              <a:spcBef>
                <a:spcPts val="0"/>
              </a:spcBef>
              <a:buNone/>
              <a:defRPr/>
            </a:lvl6pPr>
            <a:lvl7pPr indent="0" lvl="6" marL="0" rtl="0" algn="l">
              <a:spcBef>
                <a:spcPts val="0"/>
              </a:spcBef>
              <a:buNone/>
              <a:defRPr/>
            </a:lvl7pPr>
            <a:lvl8pPr indent="0" lvl="7" marL="0" rtl="0" algn="l">
              <a:spcBef>
                <a:spcPts val="0"/>
              </a:spcBef>
              <a:buNone/>
              <a:defRPr/>
            </a:lvl8pPr>
            <a:lvl9pPr indent="0" lvl="8" marL="0" rtl="0" algn="l">
              <a:spcBef>
                <a:spcPts val="0"/>
              </a:spcBef>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1" name="Shape 31"/>
        <p:cNvGrpSpPr/>
        <p:nvPr/>
      </p:nvGrpSpPr>
      <p:grpSpPr>
        <a:xfrm>
          <a:off x="0" y="0"/>
          <a:ext cx="0" cy="0"/>
          <a:chOff x="0" y="0"/>
          <a:chExt cx="0" cy="0"/>
        </a:xfrm>
      </p:grpSpPr>
      <p:sp>
        <p:nvSpPr>
          <p:cNvPr id="32" name="Google Shape;32;p6"/>
          <p:cNvSpPr txBox="1"/>
          <p:nvPr>
            <p:ph idx="12" type="sldNum"/>
          </p:nvPr>
        </p:nvSpPr>
        <p:spPr>
          <a:xfrm>
            <a:off x="7113270" y="4764405"/>
            <a:ext cx="445800" cy="273900"/>
          </a:xfrm>
          <a:prstGeom prst="rect">
            <a:avLst/>
          </a:prstGeom>
          <a:noFill/>
          <a:ln>
            <a:noFill/>
          </a:ln>
        </p:spPr>
        <p:txBody>
          <a:bodyPr anchorCtr="0" anchor="t" bIns="34275" lIns="68575" spcFirstLastPara="1" rIns="68575" wrap="square" tIns="34275">
            <a:noAutofit/>
          </a:bodyPr>
          <a:lstStyle>
            <a:lvl1pPr indent="0" lvl="0" marL="0" rtl="0" algn="l">
              <a:spcBef>
                <a:spcPts val="0"/>
              </a:spcBef>
              <a:buNone/>
              <a:defRPr/>
            </a:lvl1pPr>
            <a:lvl2pPr indent="0" lvl="1" marL="0" rtl="0" algn="l">
              <a:spcBef>
                <a:spcPts val="0"/>
              </a:spcBef>
              <a:buNone/>
              <a:defRPr/>
            </a:lvl2pPr>
            <a:lvl3pPr indent="0" lvl="2" marL="0" rtl="0" algn="l">
              <a:spcBef>
                <a:spcPts val="0"/>
              </a:spcBef>
              <a:buNone/>
              <a:defRPr/>
            </a:lvl3pPr>
            <a:lvl4pPr indent="0" lvl="3" marL="0" rtl="0" algn="l">
              <a:spcBef>
                <a:spcPts val="0"/>
              </a:spcBef>
              <a:buNone/>
              <a:defRPr/>
            </a:lvl4pPr>
            <a:lvl5pPr indent="0" lvl="4" marL="0" rtl="0" algn="l">
              <a:spcBef>
                <a:spcPts val="0"/>
              </a:spcBef>
              <a:buNone/>
              <a:defRPr/>
            </a:lvl5pPr>
            <a:lvl6pPr indent="0" lvl="5" marL="0" rtl="0" algn="l">
              <a:spcBef>
                <a:spcPts val="0"/>
              </a:spcBef>
              <a:buNone/>
              <a:defRPr/>
            </a:lvl6pPr>
            <a:lvl7pPr indent="0" lvl="6" marL="0" rtl="0" algn="l">
              <a:spcBef>
                <a:spcPts val="0"/>
              </a:spcBef>
              <a:buNone/>
              <a:defRPr/>
            </a:lvl7pPr>
            <a:lvl8pPr indent="0" lvl="7" marL="0" rtl="0" algn="l">
              <a:spcBef>
                <a:spcPts val="0"/>
              </a:spcBef>
              <a:buNone/>
              <a:defRPr/>
            </a:lvl8pPr>
            <a:lvl9pPr indent="0" lvl="8" marL="0" rtl="0" algn="l">
              <a:spcBef>
                <a:spcPts val="0"/>
              </a:spcBef>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3" name="Shape 33"/>
        <p:cNvGrpSpPr/>
        <p:nvPr/>
      </p:nvGrpSpPr>
      <p:grpSpPr>
        <a:xfrm>
          <a:off x="0" y="0"/>
          <a:ext cx="0" cy="0"/>
          <a:chOff x="0" y="0"/>
          <a:chExt cx="0" cy="0"/>
        </a:xfrm>
      </p:grpSpPr>
      <p:sp>
        <p:nvSpPr>
          <p:cNvPr id="34" name="Google Shape;34;p7"/>
          <p:cNvSpPr txBox="1"/>
          <p:nvPr>
            <p:ph type="title"/>
          </p:nvPr>
        </p:nvSpPr>
        <p:spPr>
          <a:xfrm>
            <a:off x="629841" y="342900"/>
            <a:ext cx="2949000" cy="1200300"/>
          </a:xfrm>
          <a:prstGeom prst="rect">
            <a:avLst/>
          </a:prstGeom>
          <a:noFill/>
          <a:ln>
            <a:noFill/>
          </a:ln>
        </p:spPr>
        <p:txBody>
          <a:bodyPr anchorCtr="0" anchor="b" bIns="34275" lIns="68575" spcFirstLastPara="1" rIns="68575" wrap="square" tIns="34275">
            <a:normAutofit/>
          </a:bodyPr>
          <a:lstStyle>
            <a:lvl1pPr lvl="0" rtl="0" algn="l">
              <a:lnSpc>
                <a:spcPct val="90000"/>
              </a:lnSpc>
              <a:spcBef>
                <a:spcPts val="0"/>
              </a:spcBef>
              <a:spcAft>
                <a:spcPts val="0"/>
              </a:spcAft>
              <a:buClr>
                <a:schemeClr val="dk1"/>
              </a:buClr>
              <a:buSzPts val="2400"/>
              <a:buFont typeface="Calibri"/>
              <a:buNone/>
              <a:defRPr sz="2400"/>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35" name="Google Shape;35;p7"/>
          <p:cNvSpPr txBox="1"/>
          <p:nvPr>
            <p:ph idx="1" type="body"/>
          </p:nvPr>
        </p:nvSpPr>
        <p:spPr>
          <a:xfrm>
            <a:off x="3887391" y="740569"/>
            <a:ext cx="4629300" cy="3655200"/>
          </a:xfrm>
          <a:prstGeom prst="rect">
            <a:avLst/>
          </a:prstGeom>
          <a:noFill/>
          <a:ln>
            <a:noFill/>
          </a:ln>
        </p:spPr>
        <p:txBody>
          <a:bodyPr anchorCtr="0" anchor="t" bIns="34275" lIns="68575" spcFirstLastPara="1" rIns="68575" wrap="square" tIns="34275">
            <a:normAutofit/>
          </a:bodyPr>
          <a:lstStyle>
            <a:lvl1pPr indent="-381000" lvl="0" marL="457200" rtl="0" algn="l">
              <a:lnSpc>
                <a:spcPct val="90000"/>
              </a:lnSpc>
              <a:spcBef>
                <a:spcPts val="800"/>
              </a:spcBef>
              <a:spcAft>
                <a:spcPts val="0"/>
              </a:spcAft>
              <a:buClr>
                <a:schemeClr val="dk1"/>
              </a:buClr>
              <a:buSzPts val="2400"/>
              <a:buChar char="•"/>
              <a:defRPr sz="2400"/>
            </a:lvl1pPr>
            <a:lvl2pPr indent="-361950" lvl="1" marL="914400" rtl="0" algn="l">
              <a:lnSpc>
                <a:spcPct val="90000"/>
              </a:lnSpc>
              <a:spcBef>
                <a:spcPts val="400"/>
              </a:spcBef>
              <a:spcAft>
                <a:spcPts val="0"/>
              </a:spcAft>
              <a:buClr>
                <a:schemeClr val="dk1"/>
              </a:buClr>
              <a:buSzPts val="2100"/>
              <a:buChar char="•"/>
              <a:defRPr sz="2100"/>
            </a:lvl2pPr>
            <a:lvl3pPr indent="-342900" lvl="2" marL="1371600" rtl="0" algn="l">
              <a:lnSpc>
                <a:spcPct val="90000"/>
              </a:lnSpc>
              <a:spcBef>
                <a:spcPts val="400"/>
              </a:spcBef>
              <a:spcAft>
                <a:spcPts val="0"/>
              </a:spcAft>
              <a:buClr>
                <a:schemeClr val="dk1"/>
              </a:buClr>
              <a:buSzPts val="1800"/>
              <a:buChar char="•"/>
              <a:defRPr sz="1800"/>
            </a:lvl3pPr>
            <a:lvl4pPr indent="-323850" lvl="3" marL="1828800" rtl="0" algn="l">
              <a:lnSpc>
                <a:spcPct val="90000"/>
              </a:lnSpc>
              <a:spcBef>
                <a:spcPts val="400"/>
              </a:spcBef>
              <a:spcAft>
                <a:spcPts val="0"/>
              </a:spcAft>
              <a:buClr>
                <a:schemeClr val="dk1"/>
              </a:buClr>
              <a:buSzPts val="1500"/>
              <a:buChar char="•"/>
              <a:defRPr sz="1500"/>
            </a:lvl4pPr>
            <a:lvl5pPr indent="-323850" lvl="4" marL="2286000" rtl="0" algn="l">
              <a:lnSpc>
                <a:spcPct val="90000"/>
              </a:lnSpc>
              <a:spcBef>
                <a:spcPts val="400"/>
              </a:spcBef>
              <a:spcAft>
                <a:spcPts val="0"/>
              </a:spcAft>
              <a:buClr>
                <a:schemeClr val="dk1"/>
              </a:buClr>
              <a:buSzPts val="1500"/>
              <a:buChar char="•"/>
              <a:defRPr sz="1500"/>
            </a:lvl5pPr>
            <a:lvl6pPr indent="-323850" lvl="5" marL="2743200" rtl="0" algn="l">
              <a:lnSpc>
                <a:spcPct val="90000"/>
              </a:lnSpc>
              <a:spcBef>
                <a:spcPts val="400"/>
              </a:spcBef>
              <a:spcAft>
                <a:spcPts val="0"/>
              </a:spcAft>
              <a:buClr>
                <a:schemeClr val="dk1"/>
              </a:buClr>
              <a:buSzPts val="1500"/>
              <a:buChar char="•"/>
              <a:defRPr sz="1500"/>
            </a:lvl6pPr>
            <a:lvl7pPr indent="-323850" lvl="6" marL="3200400" rtl="0" algn="l">
              <a:lnSpc>
                <a:spcPct val="90000"/>
              </a:lnSpc>
              <a:spcBef>
                <a:spcPts val="400"/>
              </a:spcBef>
              <a:spcAft>
                <a:spcPts val="0"/>
              </a:spcAft>
              <a:buClr>
                <a:schemeClr val="dk1"/>
              </a:buClr>
              <a:buSzPts val="1500"/>
              <a:buChar char="•"/>
              <a:defRPr sz="1500"/>
            </a:lvl7pPr>
            <a:lvl8pPr indent="-323850" lvl="7" marL="3657600" rtl="0" algn="l">
              <a:lnSpc>
                <a:spcPct val="90000"/>
              </a:lnSpc>
              <a:spcBef>
                <a:spcPts val="400"/>
              </a:spcBef>
              <a:spcAft>
                <a:spcPts val="0"/>
              </a:spcAft>
              <a:buClr>
                <a:schemeClr val="dk1"/>
              </a:buClr>
              <a:buSzPts val="1500"/>
              <a:buChar char="•"/>
              <a:defRPr sz="1500"/>
            </a:lvl8pPr>
            <a:lvl9pPr indent="-323850" lvl="8" marL="4114800" rtl="0" algn="l">
              <a:lnSpc>
                <a:spcPct val="90000"/>
              </a:lnSpc>
              <a:spcBef>
                <a:spcPts val="400"/>
              </a:spcBef>
              <a:spcAft>
                <a:spcPts val="0"/>
              </a:spcAft>
              <a:buClr>
                <a:schemeClr val="dk1"/>
              </a:buClr>
              <a:buSzPts val="1500"/>
              <a:buChar char="•"/>
              <a:defRPr sz="1500"/>
            </a:lvl9pPr>
          </a:lstStyle>
          <a:p/>
        </p:txBody>
      </p:sp>
      <p:sp>
        <p:nvSpPr>
          <p:cNvPr id="36" name="Google Shape;36;p7"/>
          <p:cNvSpPr txBox="1"/>
          <p:nvPr>
            <p:ph idx="2" type="body"/>
          </p:nvPr>
        </p:nvSpPr>
        <p:spPr>
          <a:xfrm>
            <a:off x="629841" y="1543050"/>
            <a:ext cx="2949000" cy="28587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chemeClr val="dk1"/>
              </a:buClr>
              <a:buSzPts val="1200"/>
              <a:buNone/>
              <a:defRPr sz="1200"/>
            </a:lvl1pPr>
            <a:lvl2pPr indent="-228600" lvl="1" marL="914400" rtl="0" algn="l">
              <a:lnSpc>
                <a:spcPct val="90000"/>
              </a:lnSpc>
              <a:spcBef>
                <a:spcPts val="400"/>
              </a:spcBef>
              <a:spcAft>
                <a:spcPts val="0"/>
              </a:spcAft>
              <a:buClr>
                <a:schemeClr val="dk1"/>
              </a:buClr>
              <a:buSzPts val="1100"/>
              <a:buNone/>
              <a:defRPr sz="1100"/>
            </a:lvl2pPr>
            <a:lvl3pPr indent="-228600" lvl="2" marL="1371600" rtl="0" algn="l">
              <a:lnSpc>
                <a:spcPct val="90000"/>
              </a:lnSpc>
              <a:spcBef>
                <a:spcPts val="400"/>
              </a:spcBef>
              <a:spcAft>
                <a:spcPts val="0"/>
              </a:spcAft>
              <a:buClr>
                <a:schemeClr val="dk1"/>
              </a:buClr>
              <a:buSzPts val="900"/>
              <a:buNone/>
              <a:defRPr sz="900"/>
            </a:lvl3pPr>
            <a:lvl4pPr indent="-228600" lvl="3" marL="1828800" rtl="0" algn="l">
              <a:lnSpc>
                <a:spcPct val="90000"/>
              </a:lnSpc>
              <a:spcBef>
                <a:spcPts val="400"/>
              </a:spcBef>
              <a:spcAft>
                <a:spcPts val="0"/>
              </a:spcAft>
              <a:buClr>
                <a:schemeClr val="dk1"/>
              </a:buClr>
              <a:buSzPts val="800"/>
              <a:buNone/>
              <a:defRPr sz="800"/>
            </a:lvl4pPr>
            <a:lvl5pPr indent="-228600" lvl="4" marL="2286000" rtl="0" algn="l">
              <a:lnSpc>
                <a:spcPct val="90000"/>
              </a:lnSpc>
              <a:spcBef>
                <a:spcPts val="400"/>
              </a:spcBef>
              <a:spcAft>
                <a:spcPts val="0"/>
              </a:spcAft>
              <a:buClr>
                <a:schemeClr val="dk1"/>
              </a:buClr>
              <a:buSzPts val="800"/>
              <a:buNone/>
              <a:defRPr sz="800"/>
            </a:lvl5pPr>
            <a:lvl6pPr indent="-228600" lvl="5" marL="2743200" rtl="0" algn="l">
              <a:lnSpc>
                <a:spcPct val="90000"/>
              </a:lnSpc>
              <a:spcBef>
                <a:spcPts val="400"/>
              </a:spcBef>
              <a:spcAft>
                <a:spcPts val="0"/>
              </a:spcAft>
              <a:buClr>
                <a:schemeClr val="dk1"/>
              </a:buClr>
              <a:buSzPts val="800"/>
              <a:buNone/>
              <a:defRPr sz="800"/>
            </a:lvl6pPr>
            <a:lvl7pPr indent="-228600" lvl="6" marL="3200400" rtl="0" algn="l">
              <a:lnSpc>
                <a:spcPct val="90000"/>
              </a:lnSpc>
              <a:spcBef>
                <a:spcPts val="400"/>
              </a:spcBef>
              <a:spcAft>
                <a:spcPts val="0"/>
              </a:spcAft>
              <a:buClr>
                <a:schemeClr val="dk1"/>
              </a:buClr>
              <a:buSzPts val="800"/>
              <a:buNone/>
              <a:defRPr sz="800"/>
            </a:lvl7pPr>
            <a:lvl8pPr indent="-228600" lvl="7" marL="3657600" rtl="0" algn="l">
              <a:lnSpc>
                <a:spcPct val="90000"/>
              </a:lnSpc>
              <a:spcBef>
                <a:spcPts val="400"/>
              </a:spcBef>
              <a:spcAft>
                <a:spcPts val="0"/>
              </a:spcAft>
              <a:buClr>
                <a:schemeClr val="dk1"/>
              </a:buClr>
              <a:buSzPts val="800"/>
              <a:buNone/>
              <a:defRPr sz="800"/>
            </a:lvl8pPr>
            <a:lvl9pPr indent="-228600" lvl="8" marL="4114800" rtl="0" algn="l">
              <a:lnSpc>
                <a:spcPct val="90000"/>
              </a:lnSpc>
              <a:spcBef>
                <a:spcPts val="400"/>
              </a:spcBef>
              <a:spcAft>
                <a:spcPts val="0"/>
              </a:spcAft>
              <a:buClr>
                <a:schemeClr val="dk1"/>
              </a:buClr>
              <a:buSzPts val="800"/>
              <a:buNone/>
              <a:defRPr sz="800"/>
            </a:lvl9pPr>
          </a:lstStyle>
          <a:p/>
        </p:txBody>
      </p:sp>
      <p:sp>
        <p:nvSpPr>
          <p:cNvPr id="37" name="Google Shape;37;p7"/>
          <p:cNvSpPr txBox="1"/>
          <p:nvPr>
            <p:ph idx="12" type="sldNum"/>
          </p:nvPr>
        </p:nvSpPr>
        <p:spPr>
          <a:xfrm>
            <a:off x="7113270" y="4764405"/>
            <a:ext cx="445800" cy="273900"/>
          </a:xfrm>
          <a:prstGeom prst="rect">
            <a:avLst/>
          </a:prstGeom>
          <a:noFill/>
          <a:ln>
            <a:noFill/>
          </a:ln>
        </p:spPr>
        <p:txBody>
          <a:bodyPr anchorCtr="0" anchor="t" bIns="34275" lIns="68575" spcFirstLastPara="1" rIns="68575" wrap="square" tIns="34275">
            <a:noAutofit/>
          </a:bodyPr>
          <a:lstStyle>
            <a:lvl1pPr indent="0" lvl="0" marL="0" rtl="0" algn="l">
              <a:spcBef>
                <a:spcPts val="0"/>
              </a:spcBef>
              <a:buNone/>
              <a:defRPr/>
            </a:lvl1pPr>
            <a:lvl2pPr indent="0" lvl="1" marL="0" rtl="0" algn="l">
              <a:spcBef>
                <a:spcPts val="0"/>
              </a:spcBef>
              <a:buNone/>
              <a:defRPr/>
            </a:lvl2pPr>
            <a:lvl3pPr indent="0" lvl="2" marL="0" rtl="0" algn="l">
              <a:spcBef>
                <a:spcPts val="0"/>
              </a:spcBef>
              <a:buNone/>
              <a:defRPr/>
            </a:lvl3pPr>
            <a:lvl4pPr indent="0" lvl="3" marL="0" rtl="0" algn="l">
              <a:spcBef>
                <a:spcPts val="0"/>
              </a:spcBef>
              <a:buNone/>
              <a:defRPr/>
            </a:lvl4pPr>
            <a:lvl5pPr indent="0" lvl="4" marL="0" rtl="0" algn="l">
              <a:spcBef>
                <a:spcPts val="0"/>
              </a:spcBef>
              <a:buNone/>
              <a:defRPr/>
            </a:lvl5pPr>
            <a:lvl6pPr indent="0" lvl="5" marL="0" rtl="0" algn="l">
              <a:spcBef>
                <a:spcPts val="0"/>
              </a:spcBef>
              <a:buNone/>
              <a:defRPr/>
            </a:lvl6pPr>
            <a:lvl7pPr indent="0" lvl="6" marL="0" rtl="0" algn="l">
              <a:spcBef>
                <a:spcPts val="0"/>
              </a:spcBef>
              <a:buNone/>
              <a:defRPr/>
            </a:lvl7pPr>
            <a:lvl8pPr indent="0" lvl="7" marL="0" rtl="0" algn="l">
              <a:spcBef>
                <a:spcPts val="0"/>
              </a:spcBef>
              <a:buNone/>
              <a:defRPr/>
            </a:lvl8pPr>
            <a:lvl9pPr indent="0" lvl="8" marL="0" rtl="0" algn="l">
              <a:spcBef>
                <a:spcPts val="0"/>
              </a:spcBef>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8" name="Shape 38"/>
        <p:cNvGrpSpPr/>
        <p:nvPr/>
      </p:nvGrpSpPr>
      <p:grpSpPr>
        <a:xfrm>
          <a:off x="0" y="0"/>
          <a:ext cx="0" cy="0"/>
          <a:chOff x="0" y="0"/>
          <a:chExt cx="0" cy="0"/>
        </a:xfrm>
      </p:grpSpPr>
      <p:sp>
        <p:nvSpPr>
          <p:cNvPr id="39" name="Google Shape;39;p8"/>
          <p:cNvSpPr txBox="1"/>
          <p:nvPr>
            <p:ph type="title"/>
          </p:nvPr>
        </p:nvSpPr>
        <p:spPr>
          <a:xfrm>
            <a:off x="629841" y="342900"/>
            <a:ext cx="2949000" cy="1200300"/>
          </a:xfrm>
          <a:prstGeom prst="rect">
            <a:avLst/>
          </a:prstGeom>
          <a:noFill/>
          <a:ln>
            <a:noFill/>
          </a:ln>
        </p:spPr>
        <p:txBody>
          <a:bodyPr anchorCtr="0" anchor="b" bIns="34275" lIns="68575" spcFirstLastPara="1" rIns="68575" wrap="square" tIns="34275">
            <a:normAutofit/>
          </a:bodyPr>
          <a:lstStyle>
            <a:lvl1pPr lvl="0" rtl="0" algn="l">
              <a:lnSpc>
                <a:spcPct val="90000"/>
              </a:lnSpc>
              <a:spcBef>
                <a:spcPts val="0"/>
              </a:spcBef>
              <a:spcAft>
                <a:spcPts val="0"/>
              </a:spcAft>
              <a:buClr>
                <a:schemeClr val="dk1"/>
              </a:buClr>
              <a:buSzPts val="2400"/>
              <a:buFont typeface="Calibri"/>
              <a:buNone/>
              <a:defRPr sz="2400"/>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40" name="Google Shape;40;p8"/>
          <p:cNvSpPr/>
          <p:nvPr>
            <p:ph idx="2" type="pic"/>
          </p:nvPr>
        </p:nvSpPr>
        <p:spPr>
          <a:xfrm>
            <a:off x="3887391" y="740569"/>
            <a:ext cx="4629300" cy="3655200"/>
          </a:xfrm>
          <a:prstGeom prst="rect">
            <a:avLst/>
          </a:prstGeom>
          <a:noFill/>
          <a:ln>
            <a:noFill/>
          </a:ln>
        </p:spPr>
      </p:sp>
      <p:sp>
        <p:nvSpPr>
          <p:cNvPr id="41" name="Google Shape;41;p8"/>
          <p:cNvSpPr txBox="1"/>
          <p:nvPr>
            <p:ph idx="1" type="body"/>
          </p:nvPr>
        </p:nvSpPr>
        <p:spPr>
          <a:xfrm>
            <a:off x="629841" y="1543050"/>
            <a:ext cx="2949000" cy="28587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chemeClr val="dk1"/>
              </a:buClr>
              <a:buSzPts val="1200"/>
              <a:buNone/>
              <a:defRPr sz="1200"/>
            </a:lvl1pPr>
            <a:lvl2pPr indent="-228600" lvl="1" marL="914400" rtl="0" algn="l">
              <a:lnSpc>
                <a:spcPct val="90000"/>
              </a:lnSpc>
              <a:spcBef>
                <a:spcPts val="400"/>
              </a:spcBef>
              <a:spcAft>
                <a:spcPts val="0"/>
              </a:spcAft>
              <a:buClr>
                <a:schemeClr val="dk1"/>
              </a:buClr>
              <a:buSzPts val="1100"/>
              <a:buNone/>
              <a:defRPr sz="1100"/>
            </a:lvl2pPr>
            <a:lvl3pPr indent="-228600" lvl="2" marL="1371600" rtl="0" algn="l">
              <a:lnSpc>
                <a:spcPct val="90000"/>
              </a:lnSpc>
              <a:spcBef>
                <a:spcPts val="400"/>
              </a:spcBef>
              <a:spcAft>
                <a:spcPts val="0"/>
              </a:spcAft>
              <a:buClr>
                <a:schemeClr val="dk1"/>
              </a:buClr>
              <a:buSzPts val="900"/>
              <a:buNone/>
              <a:defRPr sz="900"/>
            </a:lvl3pPr>
            <a:lvl4pPr indent="-228600" lvl="3" marL="1828800" rtl="0" algn="l">
              <a:lnSpc>
                <a:spcPct val="90000"/>
              </a:lnSpc>
              <a:spcBef>
                <a:spcPts val="400"/>
              </a:spcBef>
              <a:spcAft>
                <a:spcPts val="0"/>
              </a:spcAft>
              <a:buClr>
                <a:schemeClr val="dk1"/>
              </a:buClr>
              <a:buSzPts val="800"/>
              <a:buNone/>
              <a:defRPr sz="800"/>
            </a:lvl4pPr>
            <a:lvl5pPr indent="-228600" lvl="4" marL="2286000" rtl="0" algn="l">
              <a:lnSpc>
                <a:spcPct val="90000"/>
              </a:lnSpc>
              <a:spcBef>
                <a:spcPts val="400"/>
              </a:spcBef>
              <a:spcAft>
                <a:spcPts val="0"/>
              </a:spcAft>
              <a:buClr>
                <a:schemeClr val="dk1"/>
              </a:buClr>
              <a:buSzPts val="800"/>
              <a:buNone/>
              <a:defRPr sz="800"/>
            </a:lvl5pPr>
            <a:lvl6pPr indent="-228600" lvl="5" marL="2743200" rtl="0" algn="l">
              <a:lnSpc>
                <a:spcPct val="90000"/>
              </a:lnSpc>
              <a:spcBef>
                <a:spcPts val="400"/>
              </a:spcBef>
              <a:spcAft>
                <a:spcPts val="0"/>
              </a:spcAft>
              <a:buClr>
                <a:schemeClr val="dk1"/>
              </a:buClr>
              <a:buSzPts val="800"/>
              <a:buNone/>
              <a:defRPr sz="800"/>
            </a:lvl6pPr>
            <a:lvl7pPr indent="-228600" lvl="6" marL="3200400" rtl="0" algn="l">
              <a:lnSpc>
                <a:spcPct val="90000"/>
              </a:lnSpc>
              <a:spcBef>
                <a:spcPts val="400"/>
              </a:spcBef>
              <a:spcAft>
                <a:spcPts val="0"/>
              </a:spcAft>
              <a:buClr>
                <a:schemeClr val="dk1"/>
              </a:buClr>
              <a:buSzPts val="800"/>
              <a:buNone/>
              <a:defRPr sz="800"/>
            </a:lvl7pPr>
            <a:lvl8pPr indent="-228600" lvl="7" marL="3657600" rtl="0" algn="l">
              <a:lnSpc>
                <a:spcPct val="90000"/>
              </a:lnSpc>
              <a:spcBef>
                <a:spcPts val="400"/>
              </a:spcBef>
              <a:spcAft>
                <a:spcPts val="0"/>
              </a:spcAft>
              <a:buClr>
                <a:schemeClr val="dk1"/>
              </a:buClr>
              <a:buSzPts val="800"/>
              <a:buNone/>
              <a:defRPr sz="800"/>
            </a:lvl8pPr>
            <a:lvl9pPr indent="-228600" lvl="8" marL="4114800" rtl="0" algn="l">
              <a:lnSpc>
                <a:spcPct val="90000"/>
              </a:lnSpc>
              <a:spcBef>
                <a:spcPts val="400"/>
              </a:spcBef>
              <a:spcAft>
                <a:spcPts val="0"/>
              </a:spcAft>
              <a:buClr>
                <a:schemeClr val="dk1"/>
              </a:buClr>
              <a:buSzPts val="800"/>
              <a:buNone/>
              <a:defRPr sz="800"/>
            </a:lvl9pPr>
          </a:lstStyle>
          <a:p/>
        </p:txBody>
      </p:sp>
      <p:sp>
        <p:nvSpPr>
          <p:cNvPr id="42" name="Google Shape;42;p8"/>
          <p:cNvSpPr txBox="1"/>
          <p:nvPr>
            <p:ph idx="12" type="sldNum"/>
          </p:nvPr>
        </p:nvSpPr>
        <p:spPr>
          <a:xfrm>
            <a:off x="7113270" y="4764405"/>
            <a:ext cx="445800" cy="273900"/>
          </a:xfrm>
          <a:prstGeom prst="rect">
            <a:avLst/>
          </a:prstGeom>
          <a:noFill/>
          <a:ln>
            <a:noFill/>
          </a:ln>
        </p:spPr>
        <p:txBody>
          <a:bodyPr anchorCtr="0" anchor="t" bIns="34275" lIns="68575" spcFirstLastPara="1" rIns="68575" wrap="square" tIns="34275">
            <a:noAutofit/>
          </a:bodyPr>
          <a:lstStyle>
            <a:lvl1pPr indent="0" lvl="0" marL="0" rtl="0" algn="l">
              <a:spcBef>
                <a:spcPts val="0"/>
              </a:spcBef>
              <a:buNone/>
              <a:defRPr/>
            </a:lvl1pPr>
            <a:lvl2pPr indent="0" lvl="1" marL="0" rtl="0" algn="l">
              <a:spcBef>
                <a:spcPts val="0"/>
              </a:spcBef>
              <a:buNone/>
              <a:defRPr/>
            </a:lvl2pPr>
            <a:lvl3pPr indent="0" lvl="2" marL="0" rtl="0" algn="l">
              <a:spcBef>
                <a:spcPts val="0"/>
              </a:spcBef>
              <a:buNone/>
              <a:defRPr/>
            </a:lvl3pPr>
            <a:lvl4pPr indent="0" lvl="3" marL="0" rtl="0" algn="l">
              <a:spcBef>
                <a:spcPts val="0"/>
              </a:spcBef>
              <a:buNone/>
              <a:defRPr/>
            </a:lvl4pPr>
            <a:lvl5pPr indent="0" lvl="4" marL="0" rtl="0" algn="l">
              <a:spcBef>
                <a:spcPts val="0"/>
              </a:spcBef>
              <a:buNone/>
              <a:defRPr/>
            </a:lvl5pPr>
            <a:lvl6pPr indent="0" lvl="5" marL="0" rtl="0" algn="l">
              <a:spcBef>
                <a:spcPts val="0"/>
              </a:spcBef>
              <a:buNone/>
              <a:defRPr/>
            </a:lvl6pPr>
            <a:lvl7pPr indent="0" lvl="6" marL="0" rtl="0" algn="l">
              <a:spcBef>
                <a:spcPts val="0"/>
              </a:spcBef>
              <a:buNone/>
              <a:defRPr/>
            </a:lvl7pPr>
            <a:lvl8pPr indent="0" lvl="7" marL="0" rtl="0" algn="l">
              <a:spcBef>
                <a:spcPts val="0"/>
              </a:spcBef>
              <a:buNone/>
              <a:defRPr/>
            </a:lvl8pPr>
            <a:lvl9pPr indent="0" lvl="8" marL="0" rtl="0" algn="l">
              <a:spcBef>
                <a:spcPts val="0"/>
              </a:spcBef>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3" name="Shape 43"/>
        <p:cNvGrpSpPr/>
        <p:nvPr/>
      </p:nvGrpSpPr>
      <p:grpSpPr>
        <a:xfrm>
          <a:off x="0" y="0"/>
          <a:ext cx="0" cy="0"/>
          <a:chOff x="0" y="0"/>
          <a:chExt cx="0" cy="0"/>
        </a:xfrm>
      </p:grpSpPr>
      <p:sp>
        <p:nvSpPr>
          <p:cNvPr id="44" name="Google Shape;44;p9"/>
          <p:cNvSpPr txBox="1"/>
          <p:nvPr>
            <p:ph type="title"/>
          </p:nvPr>
        </p:nvSpPr>
        <p:spPr>
          <a:xfrm>
            <a:off x="628650" y="173136"/>
            <a:ext cx="7886700" cy="548700"/>
          </a:xfrm>
          <a:prstGeom prst="rect">
            <a:avLst/>
          </a:prstGeom>
          <a:noFill/>
          <a:ln>
            <a:noFill/>
          </a:ln>
        </p:spPr>
        <p:txBody>
          <a:bodyPr anchorCtr="0" anchor="ctr" bIns="34275" lIns="68575" spcFirstLastPara="1" rIns="68575" wrap="square" tIns="34275">
            <a:normAutofit/>
          </a:bodyPr>
          <a:lstStyle>
            <a:lvl1pPr lvl="0" rtl="0" algn="l">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45" name="Google Shape;45;p9"/>
          <p:cNvSpPr txBox="1"/>
          <p:nvPr>
            <p:ph idx="1" type="body"/>
          </p:nvPr>
        </p:nvSpPr>
        <p:spPr>
          <a:xfrm rot="5400000">
            <a:off x="2699400" y="-1183086"/>
            <a:ext cx="3745200" cy="7886700"/>
          </a:xfrm>
          <a:prstGeom prst="rect">
            <a:avLst/>
          </a:prstGeom>
          <a:noFill/>
          <a:ln>
            <a:noFill/>
          </a:ln>
        </p:spPr>
        <p:txBody>
          <a:bodyPr anchorCtr="0" anchor="t" bIns="34275" lIns="68575" spcFirstLastPara="1" rIns="68575" wrap="square" tIns="34275">
            <a:norm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46" name="Google Shape;46;p9"/>
          <p:cNvSpPr txBox="1"/>
          <p:nvPr>
            <p:ph idx="12" type="sldNum"/>
          </p:nvPr>
        </p:nvSpPr>
        <p:spPr>
          <a:xfrm>
            <a:off x="7113270" y="4764405"/>
            <a:ext cx="445800" cy="273900"/>
          </a:xfrm>
          <a:prstGeom prst="rect">
            <a:avLst/>
          </a:prstGeom>
          <a:noFill/>
          <a:ln>
            <a:noFill/>
          </a:ln>
        </p:spPr>
        <p:txBody>
          <a:bodyPr anchorCtr="0" anchor="t" bIns="34275" lIns="68575" spcFirstLastPara="1" rIns="68575" wrap="square" tIns="34275">
            <a:noAutofit/>
          </a:bodyPr>
          <a:lstStyle>
            <a:lvl1pPr indent="0" lvl="0" marL="0" rtl="0" algn="l">
              <a:spcBef>
                <a:spcPts val="0"/>
              </a:spcBef>
              <a:buNone/>
              <a:defRPr/>
            </a:lvl1pPr>
            <a:lvl2pPr indent="0" lvl="1" marL="0" rtl="0" algn="l">
              <a:spcBef>
                <a:spcPts val="0"/>
              </a:spcBef>
              <a:buNone/>
              <a:defRPr/>
            </a:lvl2pPr>
            <a:lvl3pPr indent="0" lvl="2" marL="0" rtl="0" algn="l">
              <a:spcBef>
                <a:spcPts val="0"/>
              </a:spcBef>
              <a:buNone/>
              <a:defRPr/>
            </a:lvl3pPr>
            <a:lvl4pPr indent="0" lvl="3" marL="0" rtl="0" algn="l">
              <a:spcBef>
                <a:spcPts val="0"/>
              </a:spcBef>
              <a:buNone/>
              <a:defRPr/>
            </a:lvl4pPr>
            <a:lvl5pPr indent="0" lvl="4" marL="0" rtl="0" algn="l">
              <a:spcBef>
                <a:spcPts val="0"/>
              </a:spcBef>
              <a:buNone/>
              <a:defRPr/>
            </a:lvl5pPr>
            <a:lvl6pPr indent="0" lvl="5" marL="0" rtl="0" algn="l">
              <a:spcBef>
                <a:spcPts val="0"/>
              </a:spcBef>
              <a:buNone/>
              <a:defRPr/>
            </a:lvl6pPr>
            <a:lvl7pPr indent="0" lvl="6" marL="0" rtl="0" algn="l">
              <a:spcBef>
                <a:spcPts val="0"/>
              </a:spcBef>
              <a:buNone/>
              <a:defRPr/>
            </a:lvl7pPr>
            <a:lvl8pPr indent="0" lvl="7" marL="0" rtl="0" algn="l">
              <a:spcBef>
                <a:spcPts val="0"/>
              </a:spcBef>
              <a:buNone/>
              <a:defRPr/>
            </a:lvl8pPr>
            <a:lvl9pPr indent="0" lvl="8" marL="0" rtl="0" algn="l">
              <a:spcBef>
                <a:spcPts val="0"/>
              </a:spcBef>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gif"/><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11" Type="http://schemas.openxmlformats.org/officeDocument/2006/relationships/theme" Target="../theme/theme2.xml"/><Relationship Id="rId10" Type="http://schemas.openxmlformats.org/officeDocument/2006/relationships/slideLayout" Target="../slideLayouts/slideLayout8.xml"/><Relationship Id="rId9" Type="http://schemas.openxmlformats.org/officeDocument/2006/relationships/slideLayout" Target="../slideLayouts/slideLayout7.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628650" y="105461"/>
            <a:ext cx="7886700" cy="548700"/>
          </a:xfrm>
          <a:prstGeom prst="rect">
            <a:avLst/>
          </a:prstGeom>
          <a:noFill/>
          <a:ln>
            <a:noFill/>
          </a:ln>
        </p:spPr>
        <p:txBody>
          <a:bodyPr anchorCtr="0" anchor="ctr" bIns="34275" lIns="68575" spcFirstLastPara="1" rIns="68575" wrap="square" tIns="34275">
            <a:normAutofit/>
          </a:bodyPr>
          <a:lstStyle>
            <a:lvl1pPr lvl="0" marR="0" rtl="0" algn="l">
              <a:lnSpc>
                <a:spcPct val="90000"/>
              </a:lnSpc>
              <a:spcBef>
                <a:spcPts val="0"/>
              </a:spcBef>
              <a:spcAft>
                <a:spcPts val="0"/>
              </a:spcAft>
              <a:buClr>
                <a:schemeClr val="dk1"/>
              </a:buClr>
              <a:buSzPts val="2400"/>
              <a:buFont typeface="Calibri"/>
              <a:buNone/>
              <a:defRPr b="0" i="0" sz="2400" u="none" cap="none" strike="noStrike">
                <a:solidFill>
                  <a:schemeClr val="dk1"/>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p:txBody>
      </p:sp>
      <p:sp>
        <p:nvSpPr>
          <p:cNvPr id="7" name="Google Shape;7;p1"/>
          <p:cNvSpPr txBox="1"/>
          <p:nvPr>
            <p:ph idx="1" type="body"/>
          </p:nvPr>
        </p:nvSpPr>
        <p:spPr>
          <a:xfrm>
            <a:off x="628650" y="887664"/>
            <a:ext cx="7886700" cy="3745200"/>
          </a:xfrm>
          <a:prstGeom prst="rect">
            <a:avLst/>
          </a:prstGeom>
          <a:noFill/>
          <a:ln>
            <a:noFill/>
          </a:ln>
        </p:spPr>
        <p:txBody>
          <a:bodyPr anchorCtr="0" anchor="t" bIns="34275" lIns="68575" spcFirstLastPara="1" rIns="68575" wrap="square" tIns="34275">
            <a:normAutofit/>
          </a:bodyPr>
          <a:lstStyle>
            <a:lvl1pPr indent="-342900" lvl="0" marL="457200" marR="0" rtl="0" algn="l">
              <a:lnSpc>
                <a:spcPct val="90000"/>
              </a:lnSpc>
              <a:spcBef>
                <a:spcPts val="8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1pPr>
            <a:lvl2pPr indent="-323850" lvl="1" marL="9144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3pPr>
            <a:lvl4pPr indent="-304800" lvl="3" marL="1828800" marR="0" rtl="0" algn="l">
              <a:lnSpc>
                <a:spcPct val="90000"/>
              </a:lnSpc>
              <a:spcBef>
                <a:spcPts val="400"/>
              </a:spcBef>
              <a:spcAft>
                <a:spcPts val="0"/>
              </a:spcAft>
              <a:buClr>
                <a:schemeClr val="dk1"/>
              </a:buClr>
              <a:buSzPts val="1200"/>
              <a:buFont typeface="Arial"/>
              <a:buChar char="•"/>
              <a:defRPr b="0" i="0" sz="1200" u="none" cap="none" strike="noStrike">
                <a:solidFill>
                  <a:schemeClr val="dk1"/>
                </a:solidFill>
                <a:latin typeface="Calibri"/>
                <a:ea typeface="Calibri"/>
                <a:cs typeface="Calibri"/>
                <a:sym typeface="Calibri"/>
              </a:defRPr>
            </a:lvl4pPr>
            <a:lvl5pPr indent="-304800" lvl="4" marL="2286000" marR="0" rtl="0" algn="l">
              <a:lnSpc>
                <a:spcPct val="90000"/>
              </a:lnSpc>
              <a:spcBef>
                <a:spcPts val="400"/>
              </a:spcBef>
              <a:spcAft>
                <a:spcPts val="0"/>
              </a:spcAft>
              <a:buClr>
                <a:schemeClr val="dk1"/>
              </a:buClr>
              <a:buSzPts val="1200"/>
              <a:buFont typeface="Arial"/>
              <a:buChar char="•"/>
              <a:defRPr b="0" i="0" sz="12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8" name="Google Shape;8;p1"/>
          <p:cNvSpPr/>
          <p:nvPr/>
        </p:nvSpPr>
        <p:spPr>
          <a:xfrm>
            <a:off x="0" y="5097118"/>
            <a:ext cx="9144000" cy="51000"/>
          </a:xfrm>
          <a:prstGeom prst="rect">
            <a:avLst/>
          </a:prstGeom>
          <a:gradFill>
            <a:gsLst>
              <a:gs pos="0">
                <a:srgbClr val="DDEAF6"/>
              </a:gs>
              <a:gs pos="8000">
                <a:srgbClr val="BBD6EE"/>
              </a:gs>
              <a:gs pos="17000">
                <a:srgbClr val="9CC2E5"/>
              </a:gs>
              <a:gs pos="64000">
                <a:srgbClr val="0087E6"/>
              </a:gs>
              <a:gs pos="100000">
                <a:srgbClr val="005CBF"/>
              </a:gs>
            </a:gsLst>
            <a:lin ang="10800025" scaled="0"/>
          </a:gra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id="9" name="Google Shape;9;p1"/>
          <p:cNvPicPr preferRelativeResize="0"/>
          <p:nvPr/>
        </p:nvPicPr>
        <p:blipFill rotWithShape="1">
          <a:blip r:embed="rId1">
            <a:alphaModFix/>
          </a:blip>
          <a:srcRect b="0" l="0" r="0" t="0"/>
          <a:stretch/>
        </p:blipFill>
        <p:spPr>
          <a:xfrm>
            <a:off x="64841" y="141631"/>
            <a:ext cx="556512" cy="476458"/>
          </a:xfrm>
          <a:prstGeom prst="rect">
            <a:avLst/>
          </a:prstGeom>
          <a:noFill/>
          <a:ln>
            <a:noFill/>
          </a:ln>
        </p:spPr>
      </p:pic>
      <p:sp>
        <p:nvSpPr>
          <p:cNvPr id="10" name="Google Shape;10;p1"/>
          <p:cNvSpPr txBox="1"/>
          <p:nvPr>
            <p:ph idx="12" type="sldNum"/>
          </p:nvPr>
        </p:nvSpPr>
        <p:spPr>
          <a:xfrm>
            <a:off x="8638961" y="4726226"/>
            <a:ext cx="445800" cy="273900"/>
          </a:xfrm>
          <a:prstGeom prst="rect">
            <a:avLst/>
          </a:prstGeom>
          <a:noFill/>
          <a:ln>
            <a:noFill/>
          </a:ln>
        </p:spPr>
        <p:txBody>
          <a:bodyPr anchorCtr="0" anchor="t" bIns="34275" lIns="68575" spcFirstLastPara="1" rIns="68575" wrap="square" tIns="34275">
            <a:noAutofit/>
          </a:bodyPr>
          <a:lstStyle>
            <a:lvl1pPr indent="0" lvl="0" marL="0" marR="0" rtl="0" algn="l">
              <a:spcBef>
                <a:spcPts val="0"/>
              </a:spcBef>
              <a:buNone/>
              <a:defRPr b="0" i="0" sz="900" u="none" cap="none" strike="noStrike">
                <a:solidFill>
                  <a:schemeClr val="dk1"/>
                </a:solidFill>
                <a:latin typeface="Calibri"/>
                <a:ea typeface="Calibri"/>
                <a:cs typeface="Calibri"/>
                <a:sym typeface="Calibri"/>
              </a:defRPr>
            </a:lvl1pPr>
            <a:lvl2pPr indent="0" lvl="1" marL="0" marR="0" rtl="0" algn="l">
              <a:spcBef>
                <a:spcPts val="0"/>
              </a:spcBef>
              <a:buNone/>
              <a:defRPr b="0" i="0" sz="900" u="none" cap="none" strike="noStrike">
                <a:solidFill>
                  <a:schemeClr val="dk1"/>
                </a:solidFill>
                <a:latin typeface="Calibri"/>
                <a:ea typeface="Calibri"/>
                <a:cs typeface="Calibri"/>
                <a:sym typeface="Calibri"/>
              </a:defRPr>
            </a:lvl2pPr>
            <a:lvl3pPr indent="0" lvl="2" marL="0" marR="0" rtl="0" algn="l">
              <a:spcBef>
                <a:spcPts val="0"/>
              </a:spcBef>
              <a:buNone/>
              <a:defRPr b="0" i="0" sz="900" u="none" cap="none" strike="noStrike">
                <a:solidFill>
                  <a:schemeClr val="dk1"/>
                </a:solidFill>
                <a:latin typeface="Calibri"/>
                <a:ea typeface="Calibri"/>
                <a:cs typeface="Calibri"/>
                <a:sym typeface="Calibri"/>
              </a:defRPr>
            </a:lvl3pPr>
            <a:lvl4pPr indent="0" lvl="3" marL="0" marR="0" rtl="0" algn="l">
              <a:spcBef>
                <a:spcPts val="0"/>
              </a:spcBef>
              <a:buNone/>
              <a:defRPr b="0" i="0" sz="900" u="none" cap="none" strike="noStrike">
                <a:solidFill>
                  <a:schemeClr val="dk1"/>
                </a:solidFill>
                <a:latin typeface="Calibri"/>
                <a:ea typeface="Calibri"/>
                <a:cs typeface="Calibri"/>
                <a:sym typeface="Calibri"/>
              </a:defRPr>
            </a:lvl4pPr>
            <a:lvl5pPr indent="0" lvl="4" marL="0" marR="0" rtl="0" algn="l">
              <a:spcBef>
                <a:spcPts val="0"/>
              </a:spcBef>
              <a:buNone/>
              <a:defRPr b="0" i="0" sz="900" u="none" cap="none" strike="noStrike">
                <a:solidFill>
                  <a:schemeClr val="dk1"/>
                </a:solidFill>
                <a:latin typeface="Calibri"/>
                <a:ea typeface="Calibri"/>
                <a:cs typeface="Calibri"/>
                <a:sym typeface="Calibri"/>
              </a:defRPr>
            </a:lvl5pPr>
            <a:lvl6pPr indent="0" lvl="5" marL="0" marR="0" rtl="0" algn="l">
              <a:spcBef>
                <a:spcPts val="0"/>
              </a:spcBef>
              <a:buNone/>
              <a:defRPr b="0" i="0" sz="900" u="none" cap="none" strike="noStrike">
                <a:solidFill>
                  <a:schemeClr val="dk1"/>
                </a:solidFill>
                <a:latin typeface="Calibri"/>
                <a:ea typeface="Calibri"/>
                <a:cs typeface="Calibri"/>
                <a:sym typeface="Calibri"/>
              </a:defRPr>
            </a:lvl6pPr>
            <a:lvl7pPr indent="0" lvl="6" marL="0" marR="0" rtl="0" algn="l">
              <a:spcBef>
                <a:spcPts val="0"/>
              </a:spcBef>
              <a:buNone/>
              <a:defRPr b="0" i="0" sz="900" u="none" cap="none" strike="noStrike">
                <a:solidFill>
                  <a:schemeClr val="dk1"/>
                </a:solidFill>
                <a:latin typeface="Calibri"/>
                <a:ea typeface="Calibri"/>
                <a:cs typeface="Calibri"/>
                <a:sym typeface="Calibri"/>
              </a:defRPr>
            </a:lvl7pPr>
            <a:lvl8pPr indent="0" lvl="7" marL="0" marR="0" rtl="0" algn="l">
              <a:spcBef>
                <a:spcPts val="0"/>
              </a:spcBef>
              <a:buNone/>
              <a:defRPr b="0" i="0" sz="900" u="none" cap="none" strike="noStrike">
                <a:solidFill>
                  <a:schemeClr val="dk1"/>
                </a:solidFill>
                <a:latin typeface="Calibri"/>
                <a:ea typeface="Calibri"/>
                <a:cs typeface="Calibri"/>
                <a:sym typeface="Calibri"/>
              </a:defRPr>
            </a:lvl8pPr>
            <a:lvl9pPr indent="0" lvl="8" marL="0" marR="0" rtl="0" algn="l">
              <a:spcBef>
                <a:spcPts val="0"/>
              </a:spcBef>
              <a:buNone/>
              <a:defRPr b="0" i="0" sz="900" u="none" cap="none" strike="noStrike">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
              <a:t>‹#›</a:t>
            </a:fld>
            <a:endParaRPr/>
          </a:p>
        </p:txBody>
      </p:sp>
      <p:grpSp>
        <p:nvGrpSpPr>
          <p:cNvPr id="11" name="Google Shape;11;p1"/>
          <p:cNvGrpSpPr/>
          <p:nvPr/>
        </p:nvGrpSpPr>
        <p:grpSpPr>
          <a:xfrm>
            <a:off x="143295" y="4692878"/>
            <a:ext cx="2539221" cy="340521"/>
            <a:chOff x="311380" y="6250983"/>
            <a:chExt cx="3385628" cy="454027"/>
          </a:xfrm>
        </p:grpSpPr>
        <p:sp>
          <p:nvSpPr>
            <p:cNvPr id="12" name="Google Shape;12;p1"/>
            <p:cNvSpPr txBox="1"/>
            <p:nvPr/>
          </p:nvSpPr>
          <p:spPr>
            <a:xfrm>
              <a:off x="765408" y="6250983"/>
              <a:ext cx="2931600" cy="453900"/>
            </a:xfrm>
            <a:prstGeom prst="rect">
              <a:avLst/>
            </a:prstGeom>
            <a:noFill/>
            <a:ln>
              <a:noFill/>
            </a:ln>
          </p:spPr>
          <p:txBody>
            <a:bodyPr anchorCtr="0" anchor="t" bIns="34275" lIns="68575" spcFirstLastPara="1" rIns="68575" wrap="square" tIns="34275">
              <a:noAutofit/>
            </a:bodyPr>
            <a:lstStyle/>
            <a:p>
              <a:pPr indent="0" lvl="0" marL="0" marR="0" rtl="0" algn="l">
                <a:lnSpc>
                  <a:spcPct val="90000"/>
                </a:lnSpc>
                <a:spcBef>
                  <a:spcPts val="0"/>
                </a:spcBef>
                <a:spcAft>
                  <a:spcPts val="0"/>
                </a:spcAft>
                <a:buClr>
                  <a:srgbClr val="3F658E"/>
                </a:buClr>
                <a:buSzPts val="2100"/>
                <a:buFont typeface="Arial"/>
                <a:buNone/>
              </a:pPr>
              <a:r>
                <a:rPr b="0" lang="en" sz="2100" u="none">
                  <a:solidFill>
                    <a:srgbClr val="3F658E"/>
                  </a:solidFill>
                  <a:latin typeface="Verdana"/>
                  <a:ea typeface="Verdana"/>
                  <a:cs typeface="Verdana"/>
                  <a:sym typeface="Verdana"/>
                </a:rPr>
                <a:t>GES</a:t>
              </a:r>
              <a:r>
                <a:rPr b="0" lang="en" sz="2100" u="none">
                  <a:solidFill>
                    <a:srgbClr val="6DBFE4"/>
                  </a:solidFill>
                  <a:latin typeface="Verdana"/>
                  <a:ea typeface="Verdana"/>
                  <a:cs typeface="Verdana"/>
                  <a:sym typeface="Verdana"/>
                </a:rPr>
                <a:t>DISC</a:t>
              </a:r>
              <a:endParaRPr b="0" sz="2100" u="none">
                <a:solidFill>
                  <a:srgbClr val="408193"/>
                </a:solidFill>
                <a:latin typeface="Verdana"/>
                <a:ea typeface="Verdana"/>
                <a:cs typeface="Verdana"/>
                <a:sym typeface="Verdana"/>
              </a:endParaRPr>
            </a:p>
          </p:txBody>
        </p:sp>
        <p:pic>
          <p:nvPicPr>
            <p:cNvPr descr="Icon&#10;&#10;Description automatically generated" id="13" name="Google Shape;13;p1"/>
            <p:cNvPicPr preferRelativeResize="0"/>
            <p:nvPr/>
          </p:nvPicPr>
          <p:blipFill rotWithShape="1">
            <a:blip r:embed="rId2">
              <a:alphaModFix/>
            </a:blip>
            <a:srcRect b="0" l="0" r="0" t="0"/>
            <a:stretch/>
          </p:blipFill>
          <p:spPr>
            <a:xfrm>
              <a:off x="311380" y="6250983"/>
              <a:ext cx="454027" cy="454027"/>
            </a:xfrm>
            <a:prstGeom prst="rect">
              <a:avLst/>
            </a:prstGeom>
            <a:noFill/>
            <a:ln>
              <a:noFill/>
            </a:ln>
          </p:spPr>
        </p:pic>
      </p:grpSp>
      <p:sp>
        <p:nvSpPr>
          <p:cNvPr id="14" name="Google Shape;14;p1"/>
          <p:cNvSpPr/>
          <p:nvPr/>
        </p:nvSpPr>
        <p:spPr>
          <a:xfrm>
            <a:off x="0" y="709774"/>
            <a:ext cx="9144000" cy="51000"/>
          </a:xfrm>
          <a:prstGeom prst="rect">
            <a:avLst/>
          </a:prstGeom>
          <a:gradFill>
            <a:gsLst>
              <a:gs pos="0">
                <a:srgbClr val="DDEAF6"/>
              </a:gs>
              <a:gs pos="8000">
                <a:srgbClr val="BBD6EE"/>
              </a:gs>
              <a:gs pos="17000">
                <a:srgbClr val="9CC2E5"/>
              </a:gs>
              <a:gs pos="64000">
                <a:srgbClr val="0087E6"/>
              </a:gs>
              <a:gs pos="100000">
                <a:srgbClr val="005CBF"/>
              </a:gs>
            </a:gsLst>
            <a:lin ang="10800025" scaled="0"/>
          </a:gra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5" name="Google Shape;15;p1"/>
          <p:cNvSpPr txBox="1"/>
          <p:nvPr/>
        </p:nvSpPr>
        <p:spPr>
          <a:xfrm>
            <a:off x="2144856" y="4632863"/>
            <a:ext cx="4854300" cy="646500"/>
          </a:xfrm>
          <a:prstGeom prst="rect">
            <a:avLst/>
          </a:prstGeom>
          <a:noFill/>
          <a:ln>
            <a:noFill/>
          </a:ln>
        </p:spPr>
        <p:txBody>
          <a:bodyPr anchorCtr="0" anchor="t" bIns="68575" lIns="68575" spcFirstLastPara="1" rIns="68575" wrap="square" tIns="68575">
            <a:spAutoFit/>
          </a:bodyPr>
          <a:lstStyle/>
          <a:p>
            <a:pPr indent="0" lvl="0" marL="0" rtl="0" algn="ctr">
              <a:spcBef>
                <a:spcPts val="0"/>
              </a:spcBef>
              <a:spcAft>
                <a:spcPts val="0"/>
              </a:spcAft>
              <a:buNone/>
            </a:pPr>
            <a:r>
              <a:rPr lang="en" sz="1100">
                <a:latin typeface="Calibri"/>
                <a:ea typeface="Calibri"/>
                <a:cs typeface="Calibri"/>
                <a:sym typeface="Calibri"/>
              </a:rPr>
              <a:t>NASA Sounder Discipline Telecon</a:t>
            </a:r>
            <a:endParaRPr sz="1100">
              <a:latin typeface="Calibri"/>
              <a:ea typeface="Calibri"/>
              <a:cs typeface="Calibri"/>
              <a:sym typeface="Calibri"/>
            </a:endParaRPr>
          </a:p>
          <a:p>
            <a:pPr indent="0" lvl="0" marL="0" rtl="0" algn="ctr">
              <a:spcBef>
                <a:spcPts val="0"/>
              </a:spcBef>
              <a:spcAft>
                <a:spcPts val="0"/>
              </a:spcAft>
              <a:buNone/>
            </a:pPr>
            <a:r>
              <a:rPr lang="en" sz="1100">
                <a:latin typeface="Calibri"/>
                <a:ea typeface="Calibri"/>
                <a:cs typeface="Calibri"/>
                <a:sym typeface="Calibri"/>
              </a:rPr>
              <a:t>11-08-2024</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 id="2147483653" r:id="rId8"/>
    <p:sldLayoutId id="2147483654" r:id="rId9"/>
    <p:sldLayoutId id="2147483655"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search.earthdata.nasa.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image" Target="../media/image3.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disc.gsfc.nasa.gov/information/documents?title=Migrating%20to%20the%20Cloud" TargetMode="External"/><Relationship Id="rId4" Type="http://schemas.openxmlformats.org/officeDocument/2006/relationships/hyperlink" Target="https://disc.gsfc.nasa.gov/information/documents?title=Migrating%20to%20the%20Cloud#data-providers" TargetMode="External"/><Relationship Id="rId5" Type="http://schemas.openxmlformats.org/officeDocument/2006/relationships/hyperlink" Target="https://disc.gsfc.nasa.gov/information/faqs?title=What%20is%20S3%20access%3F" TargetMode="External"/><Relationship Id="rId6" Type="http://schemas.openxmlformats.org/officeDocument/2006/relationships/hyperlink" Target="https://disc.gsfc.nasa.gov/information/documents?keywords=opendap&amp;title=OPeNDAP%20In%20The%20Cloud"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earthdata.nasa.gov/about/web-unification-project" TargetMode="External"/><Relationship Id="rId4" Type="http://schemas.openxmlformats.org/officeDocument/2006/relationships/hyperlink" Target="https://earthdata.nasa.gov" TargetMode="External"/><Relationship Id="rId5"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mailto:gsfc-dl-help-disc@mail.nasa.gov"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 name="Shape 50"/>
        <p:cNvGrpSpPr/>
        <p:nvPr/>
      </p:nvGrpSpPr>
      <p:grpSpPr>
        <a:xfrm>
          <a:off x="0" y="0"/>
          <a:ext cx="0" cy="0"/>
          <a:chOff x="0" y="0"/>
          <a:chExt cx="0" cy="0"/>
        </a:xfrm>
      </p:grpSpPr>
      <p:sp>
        <p:nvSpPr>
          <p:cNvPr id="51" name="Google Shape;51;p10"/>
          <p:cNvSpPr txBox="1"/>
          <p:nvPr>
            <p:ph type="ctrTitle"/>
          </p:nvPr>
        </p:nvSpPr>
        <p:spPr>
          <a:xfrm>
            <a:off x="1143000" y="841772"/>
            <a:ext cx="6858000" cy="1790700"/>
          </a:xfrm>
          <a:prstGeom prst="rect">
            <a:avLst/>
          </a:prstGeom>
        </p:spPr>
        <p:txBody>
          <a:bodyPr anchorCtr="0" anchor="b" bIns="34275" lIns="68575" spcFirstLastPara="1" rIns="68575" wrap="square" tIns="34275">
            <a:normAutofit/>
          </a:bodyPr>
          <a:lstStyle/>
          <a:p>
            <a:pPr indent="0" lvl="0" marL="0" rtl="0" algn="ctr">
              <a:spcBef>
                <a:spcPts val="0"/>
              </a:spcBef>
              <a:spcAft>
                <a:spcPts val="0"/>
              </a:spcAft>
              <a:buNone/>
            </a:pPr>
            <a:r>
              <a:rPr lang="en"/>
              <a:t>GES DISC Cloud Migration Overview</a:t>
            </a:r>
            <a:endParaRPr/>
          </a:p>
        </p:txBody>
      </p:sp>
      <p:sp>
        <p:nvSpPr>
          <p:cNvPr id="52" name="Google Shape;52;p10"/>
          <p:cNvSpPr txBox="1"/>
          <p:nvPr>
            <p:ph idx="1" type="subTitle"/>
          </p:nvPr>
        </p:nvSpPr>
        <p:spPr>
          <a:xfrm>
            <a:off x="1143000" y="2701528"/>
            <a:ext cx="6858000" cy="1241700"/>
          </a:xfrm>
          <a:prstGeom prst="rect">
            <a:avLst/>
          </a:prstGeom>
        </p:spPr>
        <p:txBody>
          <a:bodyPr anchorCtr="0" anchor="t" bIns="34275" lIns="68575" spcFirstLastPara="1" rIns="68575" wrap="square" tIns="34275">
            <a:normAutofit/>
          </a:bodyPr>
          <a:lstStyle/>
          <a:p>
            <a:pPr indent="0" lvl="0" marL="0" rtl="0" algn="ctr">
              <a:spcBef>
                <a:spcPts val="800"/>
              </a:spcBef>
              <a:spcAft>
                <a:spcPts val="0"/>
              </a:spcAft>
              <a:buNone/>
            </a:pPr>
            <a:r>
              <a:rPr lang="en"/>
              <a:t>Lucas Sterzinger, PhD </a:t>
            </a:r>
            <a:endParaRPr/>
          </a:p>
          <a:p>
            <a:pPr indent="0" lvl="0" marL="0" rtl="0" algn="ctr">
              <a:spcBef>
                <a:spcPts val="800"/>
              </a:spcBef>
              <a:spcAft>
                <a:spcPts val="0"/>
              </a:spcAft>
              <a:buNone/>
            </a:pPr>
            <a:r>
              <a:rPr lang="en"/>
              <a:t>GES DISC AIRS/Sounder Data Production and Archive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 name="Shape 56"/>
        <p:cNvGrpSpPr/>
        <p:nvPr/>
      </p:nvGrpSpPr>
      <p:grpSpPr>
        <a:xfrm>
          <a:off x="0" y="0"/>
          <a:ext cx="0" cy="0"/>
          <a:chOff x="0" y="0"/>
          <a:chExt cx="0" cy="0"/>
        </a:xfrm>
      </p:grpSpPr>
      <p:sp>
        <p:nvSpPr>
          <p:cNvPr id="57" name="Google Shape;57;p11"/>
          <p:cNvSpPr txBox="1"/>
          <p:nvPr>
            <p:ph type="title"/>
          </p:nvPr>
        </p:nvSpPr>
        <p:spPr>
          <a:xfrm>
            <a:off x="628650" y="105461"/>
            <a:ext cx="7886700" cy="548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en"/>
              <a:t>What is “the cloud”?</a:t>
            </a:r>
            <a:endParaRPr/>
          </a:p>
        </p:txBody>
      </p:sp>
      <p:sp>
        <p:nvSpPr>
          <p:cNvPr id="58" name="Google Shape;58;p11"/>
          <p:cNvSpPr txBox="1"/>
          <p:nvPr>
            <p:ph idx="1" type="body"/>
          </p:nvPr>
        </p:nvSpPr>
        <p:spPr>
          <a:xfrm>
            <a:off x="628650" y="887506"/>
            <a:ext cx="7886700" cy="3730800"/>
          </a:xfrm>
          <a:prstGeom prst="rect">
            <a:avLst/>
          </a:prstGeom>
        </p:spPr>
        <p:txBody>
          <a:bodyPr anchorCtr="0" anchor="t" bIns="34275" lIns="68575" spcFirstLastPara="1" rIns="68575" wrap="square" tIns="34275">
            <a:normAutofit lnSpcReduction="20000"/>
          </a:bodyPr>
          <a:lstStyle/>
          <a:p>
            <a:pPr indent="-317500" lvl="0" marL="457200" rtl="0" algn="l">
              <a:spcBef>
                <a:spcPts val="0"/>
              </a:spcBef>
              <a:spcAft>
                <a:spcPts val="0"/>
              </a:spcAft>
              <a:buSzPts val="1400"/>
              <a:buChar char="●"/>
            </a:pPr>
            <a:r>
              <a:rPr lang="en"/>
              <a:t>Amazon Web Services</a:t>
            </a:r>
            <a:r>
              <a:rPr lang="en"/>
              <a:t> (AWS) provides a suite of storage and compute services. </a:t>
            </a:r>
            <a:endParaRPr/>
          </a:p>
          <a:p>
            <a:pPr indent="-317500" lvl="0" marL="457200" rtl="0" algn="l">
              <a:spcBef>
                <a:spcPts val="1000"/>
              </a:spcBef>
              <a:spcAft>
                <a:spcPts val="0"/>
              </a:spcAft>
              <a:buSzPts val="1400"/>
              <a:buChar char="●"/>
            </a:pPr>
            <a:r>
              <a:rPr lang="en"/>
              <a:t>NASA is moving all data to AWS storage. Some NASA services (such as OPeNDAP, subsetters, etc) are being unified (as opposed to being DAAC-specific) and moved to the cloud.</a:t>
            </a:r>
            <a:endParaRPr/>
          </a:p>
          <a:p>
            <a:pPr indent="-317500" lvl="0" marL="457200" rtl="0" algn="l">
              <a:lnSpc>
                <a:spcPct val="100000"/>
              </a:lnSpc>
              <a:spcBef>
                <a:spcPts val="1000"/>
              </a:spcBef>
              <a:spcAft>
                <a:spcPts val="0"/>
              </a:spcAft>
              <a:buSzPts val="1400"/>
              <a:buChar char="●"/>
            </a:pPr>
            <a:r>
              <a:rPr lang="en"/>
              <a:t>This includes the Common Metadata Repository (CMR), a database of all NASA Earthdata collection and granule </a:t>
            </a:r>
            <a:r>
              <a:rPr lang="en"/>
              <a:t>metadata</a:t>
            </a:r>
            <a:r>
              <a:rPr lang="en"/>
              <a:t>. It can be publicly used for search and discovery of NASA data across all DAACs, and is the backbone of tools like </a:t>
            </a:r>
            <a:r>
              <a:rPr lang="en" u="sng">
                <a:solidFill>
                  <a:schemeClr val="hlink"/>
                </a:solidFill>
                <a:hlinkClick r:id="rId3"/>
              </a:rPr>
              <a:t>Earthdata Search</a:t>
            </a:r>
            <a:r>
              <a:rPr lang="en"/>
              <a:t>   </a:t>
            </a:r>
            <a:endParaRPr/>
          </a:p>
          <a:p>
            <a:pPr indent="-317500" lvl="0" marL="457200" rtl="0" algn="l">
              <a:spcBef>
                <a:spcPts val="1000"/>
              </a:spcBef>
              <a:spcAft>
                <a:spcPts val="0"/>
              </a:spcAft>
              <a:buSzPts val="1400"/>
              <a:buChar char="●"/>
            </a:pPr>
            <a:r>
              <a:rPr lang="en"/>
              <a:t>GES DISC, like all other DAACs, is working on moving all data from our on-prem archive servers to Earthdata Cloud </a:t>
            </a:r>
            <a:r>
              <a:rPr i="1" lang="en" u="sng"/>
              <a:t>storage</a:t>
            </a:r>
            <a:endParaRPr i="1" u="sng"/>
          </a:p>
          <a:p>
            <a:pPr indent="-317500" lvl="1" marL="914400" rtl="0" algn="l">
              <a:spcBef>
                <a:spcPts val="1000"/>
              </a:spcBef>
              <a:spcAft>
                <a:spcPts val="0"/>
              </a:spcAft>
              <a:buSzPts val="1400"/>
              <a:buChar char="○"/>
            </a:pPr>
            <a:r>
              <a:rPr lang="en"/>
              <a:t>NASA is providing storage, but not compute</a:t>
            </a:r>
            <a:endParaRPr/>
          </a:p>
          <a:p>
            <a:pPr indent="-317500" lvl="1" marL="914400" rtl="0" algn="l">
              <a:spcBef>
                <a:spcPts val="1000"/>
              </a:spcBef>
              <a:spcAft>
                <a:spcPts val="0"/>
              </a:spcAft>
              <a:buSzPts val="1400"/>
              <a:buChar char="○"/>
            </a:pPr>
            <a:r>
              <a:rPr lang="en"/>
              <a:t>All </a:t>
            </a:r>
            <a:r>
              <a:rPr lang="en"/>
              <a:t>publicly accessible datasets from GES DISC have been migrated and are now available on Earthdata Cloud*. Service migration is ongoing (will be discussed in a later </a:t>
            </a:r>
            <a:r>
              <a:rPr lang="en"/>
              <a:t>slide</a:t>
            </a:r>
            <a:r>
              <a:rPr lang="en"/>
              <a:t>)</a:t>
            </a:r>
            <a:endParaRPr/>
          </a:p>
          <a:p>
            <a:pPr indent="0" lvl="0" marL="0" rtl="0" algn="l">
              <a:spcBef>
                <a:spcPts val="1000"/>
              </a:spcBef>
              <a:spcAft>
                <a:spcPts val="1000"/>
              </a:spcAft>
              <a:buNone/>
            </a:pPr>
            <a:r>
              <a:t/>
            </a:r>
            <a:endParaRPr/>
          </a:p>
        </p:txBody>
      </p:sp>
      <p:sp>
        <p:nvSpPr>
          <p:cNvPr id="59" name="Google Shape;59;p11"/>
          <p:cNvSpPr txBox="1"/>
          <p:nvPr/>
        </p:nvSpPr>
        <p:spPr>
          <a:xfrm>
            <a:off x="656025" y="4095025"/>
            <a:ext cx="3855600" cy="369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chemeClr val="dk1"/>
                </a:solidFill>
                <a:latin typeface="Calibri"/>
                <a:ea typeface="Calibri"/>
                <a:cs typeface="Calibri"/>
                <a:sym typeface="Calibri"/>
              </a:rPr>
              <a:t>* Pending final validation</a:t>
            </a:r>
            <a:endParaRPr sz="12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2"/>
          <p:cNvSpPr txBox="1"/>
          <p:nvPr>
            <p:ph type="title"/>
          </p:nvPr>
        </p:nvSpPr>
        <p:spPr>
          <a:xfrm>
            <a:off x="628650" y="105461"/>
            <a:ext cx="7886700" cy="548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en"/>
              <a:t>Why is cloud computing beneficial to NASA Earth Science?</a:t>
            </a:r>
            <a:endParaRPr/>
          </a:p>
        </p:txBody>
      </p:sp>
      <p:pic>
        <p:nvPicPr>
          <p:cNvPr id="65" name="Google Shape;65;p12"/>
          <p:cNvPicPr preferRelativeResize="0"/>
          <p:nvPr/>
        </p:nvPicPr>
        <p:blipFill>
          <a:blip r:embed="rId3">
            <a:alphaModFix/>
          </a:blip>
          <a:stretch>
            <a:fillRect/>
          </a:stretch>
        </p:blipFill>
        <p:spPr>
          <a:xfrm>
            <a:off x="0" y="1867643"/>
            <a:ext cx="4572000" cy="1792433"/>
          </a:xfrm>
          <a:prstGeom prst="rect">
            <a:avLst/>
          </a:prstGeom>
          <a:noFill/>
          <a:ln>
            <a:noFill/>
          </a:ln>
        </p:spPr>
      </p:pic>
      <p:pic>
        <p:nvPicPr>
          <p:cNvPr id="66" name="Google Shape;66;p12"/>
          <p:cNvPicPr preferRelativeResize="0"/>
          <p:nvPr/>
        </p:nvPicPr>
        <p:blipFill>
          <a:blip r:embed="rId4">
            <a:alphaModFix/>
          </a:blip>
          <a:stretch>
            <a:fillRect/>
          </a:stretch>
        </p:blipFill>
        <p:spPr>
          <a:xfrm>
            <a:off x="4572000" y="1656713"/>
            <a:ext cx="4572000" cy="2214312"/>
          </a:xfrm>
          <a:prstGeom prst="rect">
            <a:avLst/>
          </a:prstGeom>
          <a:noFill/>
          <a:ln>
            <a:noFill/>
          </a:ln>
        </p:spPr>
      </p:pic>
      <p:cxnSp>
        <p:nvCxnSpPr>
          <p:cNvPr id="67" name="Google Shape;67;p12"/>
          <p:cNvCxnSpPr/>
          <p:nvPr/>
        </p:nvCxnSpPr>
        <p:spPr>
          <a:xfrm>
            <a:off x="4572000" y="830075"/>
            <a:ext cx="0" cy="3802200"/>
          </a:xfrm>
          <a:prstGeom prst="straightConnector1">
            <a:avLst/>
          </a:prstGeom>
          <a:noFill/>
          <a:ln cap="flat" cmpd="sng" w="9525">
            <a:solidFill>
              <a:schemeClr val="dk2"/>
            </a:solidFill>
            <a:prstDash val="solid"/>
            <a:round/>
            <a:headEnd len="med" w="med" type="none"/>
            <a:tailEnd len="med" w="med" type="none"/>
          </a:ln>
        </p:spPr>
      </p:cxnSp>
      <p:sp>
        <p:nvSpPr>
          <p:cNvPr id="68" name="Google Shape;68;p12"/>
          <p:cNvSpPr txBox="1"/>
          <p:nvPr/>
        </p:nvSpPr>
        <p:spPr>
          <a:xfrm>
            <a:off x="358200" y="903700"/>
            <a:ext cx="38556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800">
                <a:solidFill>
                  <a:schemeClr val="dk1"/>
                </a:solidFill>
                <a:latin typeface="Calibri"/>
                <a:ea typeface="Calibri"/>
                <a:cs typeface="Calibri"/>
                <a:sym typeface="Calibri"/>
              </a:rPr>
              <a:t>Traditional Scientific Computing</a:t>
            </a:r>
            <a:endParaRPr sz="1800">
              <a:solidFill>
                <a:schemeClr val="dk1"/>
              </a:solidFill>
              <a:latin typeface="Calibri"/>
              <a:ea typeface="Calibri"/>
              <a:cs typeface="Calibri"/>
              <a:sym typeface="Calibri"/>
            </a:endParaRPr>
          </a:p>
        </p:txBody>
      </p:sp>
      <p:sp>
        <p:nvSpPr>
          <p:cNvPr id="69" name="Google Shape;69;p12"/>
          <p:cNvSpPr txBox="1"/>
          <p:nvPr/>
        </p:nvSpPr>
        <p:spPr>
          <a:xfrm>
            <a:off x="4930200" y="924588"/>
            <a:ext cx="38556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800">
                <a:solidFill>
                  <a:schemeClr val="dk1"/>
                </a:solidFill>
                <a:latin typeface="Calibri"/>
                <a:ea typeface="Calibri"/>
                <a:cs typeface="Calibri"/>
                <a:sym typeface="Calibri"/>
              </a:rPr>
              <a:t>Cloud-based</a:t>
            </a:r>
            <a:r>
              <a:rPr lang="en" sz="1800">
                <a:solidFill>
                  <a:schemeClr val="dk1"/>
                </a:solidFill>
                <a:latin typeface="Calibri"/>
                <a:ea typeface="Calibri"/>
                <a:cs typeface="Calibri"/>
                <a:sym typeface="Calibri"/>
              </a:rPr>
              <a:t> Scientific Computing</a:t>
            </a:r>
            <a:endParaRPr sz="1800">
              <a:solidFill>
                <a:schemeClr val="dk1"/>
              </a:solidFill>
              <a:latin typeface="Calibri"/>
              <a:ea typeface="Calibri"/>
              <a:cs typeface="Calibri"/>
              <a:sym typeface="Calibri"/>
            </a:endParaRPr>
          </a:p>
        </p:txBody>
      </p:sp>
      <p:sp>
        <p:nvSpPr>
          <p:cNvPr id="70" name="Google Shape;70;p12"/>
          <p:cNvSpPr/>
          <p:nvPr/>
        </p:nvSpPr>
        <p:spPr>
          <a:xfrm>
            <a:off x="640650" y="3660075"/>
            <a:ext cx="3290700" cy="855900"/>
          </a:xfrm>
          <a:prstGeom prst="roundRect">
            <a:avLst>
              <a:gd fmla="val 16667" name="adj"/>
            </a:avLst>
          </a:prstGeom>
          <a:solidFill>
            <a:schemeClr val="accent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This workflow will continue to be available to users - the files will be downloaded from the cloud instead of our servers</a:t>
            </a:r>
            <a:endParaRPr>
              <a:latin typeface="Calibri"/>
              <a:ea typeface="Calibri"/>
              <a:cs typeface="Calibri"/>
              <a:sym typeface="Calibri"/>
            </a:endParaRPr>
          </a:p>
        </p:txBody>
      </p:sp>
      <p:sp>
        <p:nvSpPr>
          <p:cNvPr id="71" name="Google Shape;71;p12"/>
          <p:cNvSpPr txBox="1"/>
          <p:nvPr/>
        </p:nvSpPr>
        <p:spPr>
          <a:xfrm>
            <a:off x="92175" y="2387400"/>
            <a:ext cx="474000" cy="368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200">
                <a:solidFill>
                  <a:schemeClr val="dk1"/>
                </a:solidFill>
                <a:latin typeface="Calibri"/>
                <a:ea typeface="Calibri"/>
                <a:cs typeface="Calibri"/>
                <a:sym typeface="Calibri"/>
              </a:rPr>
              <a:t>GES DISC</a:t>
            </a:r>
            <a:endParaRPr b="1" sz="1200">
              <a:solidFill>
                <a:schemeClr val="dk1"/>
              </a:solidFill>
              <a:latin typeface="Calibri"/>
              <a:ea typeface="Calibri"/>
              <a:cs typeface="Calibri"/>
              <a:sym typeface="Calibri"/>
            </a:endParaRPr>
          </a:p>
        </p:txBody>
      </p:sp>
      <p:sp>
        <p:nvSpPr>
          <p:cNvPr id="72" name="Google Shape;72;p12"/>
          <p:cNvSpPr txBox="1"/>
          <p:nvPr/>
        </p:nvSpPr>
        <p:spPr>
          <a:xfrm>
            <a:off x="6879300" y="4792525"/>
            <a:ext cx="2264700" cy="307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800">
                <a:solidFill>
                  <a:schemeClr val="dk1"/>
                </a:solidFill>
                <a:latin typeface="Calibri"/>
                <a:ea typeface="Calibri"/>
                <a:cs typeface="Calibri"/>
                <a:sym typeface="Calibri"/>
              </a:rPr>
              <a:t>Image source: </a:t>
            </a:r>
            <a:r>
              <a:rPr lang="en" sz="800">
                <a:solidFill>
                  <a:schemeClr val="dk1"/>
                </a:solidFill>
                <a:latin typeface="Calibri"/>
                <a:ea typeface="Calibri"/>
                <a:cs typeface="Calibri"/>
                <a:sym typeface="Calibri"/>
              </a:rPr>
              <a:t>Ryan Abernathey</a:t>
            </a:r>
            <a:endParaRPr sz="8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3"/>
          <p:cNvSpPr txBox="1"/>
          <p:nvPr>
            <p:ph type="title"/>
          </p:nvPr>
        </p:nvSpPr>
        <p:spPr>
          <a:xfrm>
            <a:off x="628650" y="105461"/>
            <a:ext cx="7886700" cy="548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en"/>
              <a:t>Impact to users</a:t>
            </a:r>
            <a:endParaRPr/>
          </a:p>
        </p:txBody>
      </p:sp>
      <p:sp>
        <p:nvSpPr>
          <p:cNvPr id="78" name="Google Shape;78;p13"/>
          <p:cNvSpPr txBox="1"/>
          <p:nvPr>
            <p:ph idx="1" type="body"/>
          </p:nvPr>
        </p:nvSpPr>
        <p:spPr>
          <a:xfrm>
            <a:off x="628650" y="887506"/>
            <a:ext cx="7886700" cy="3730800"/>
          </a:xfrm>
          <a:prstGeom prst="rect">
            <a:avLst/>
          </a:prstGeom>
        </p:spPr>
        <p:txBody>
          <a:bodyPr anchorCtr="0" anchor="t" bIns="34275" lIns="68575" spcFirstLastPara="1" rIns="68575" wrap="square" tIns="34275">
            <a:normAutofit/>
          </a:bodyPr>
          <a:lstStyle/>
          <a:p>
            <a:pPr indent="0" lvl="0" marL="0" rtl="0" algn="l">
              <a:lnSpc>
                <a:spcPct val="100000"/>
              </a:lnSpc>
              <a:spcBef>
                <a:spcPts val="1200"/>
              </a:spcBef>
              <a:spcAft>
                <a:spcPts val="0"/>
              </a:spcAft>
              <a:buNone/>
            </a:pPr>
            <a:r>
              <a:rPr lang="en"/>
              <a:t>The following points are outlined in more </a:t>
            </a:r>
            <a:r>
              <a:rPr lang="en" u="sng">
                <a:solidFill>
                  <a:schemeClr val="hlink"/>
                </a:solidFill>
                <a:hlinkClick r:id="rId3"/>
              </a:rPr>
              <a:t>detail on our website</a:t>
            </a:r>
            <a:r>
              <a:rPr lang="en"/>
              <a:t> (also of note a </a:t>
            </a:r>
            <a:r>
              <a:rPr lang="en" u="sng">
                <a:solidFill>
                  <a:schemeClr val="hlink"/>
                </a:solidFill>
                <a:hlinkClick r:id="rId4"/>
              </a:rPr>
              <a:t>section specifically for data providers</a:t>
            </a:r>
            <a:r>
              <a:rPr lang="en"/>
              <a:t>)</a:t>
            </a:r>
            <a:endParaRPr/>
          </a:p>
          <a:p>
            <a:pPr indent="-317500" lvl="0" marL="457200" rtl="0" algn="l">
              <a:lnSpc>
                <a:spcPct val="100000"/>
              </a:lnSpc>
              <a:spcBef>
                <a:spcPts val="1200"/>
              </a:spcBef>
              <a:spcAft>
                <a:spcPts val="0"/>
              </a:spcAft>
              <a:buSzPts val="1400"/>
              <a:buChar char="•"/>
            </a:pPr>
            <a:r>
              <a:rPr b="1" lang="en"/>
              <a:t>Accessing GES DISC data in the cloud remains </a:t>
            </a:r>
            <a:r>
              <a:rPr b="1" lang="en" u="sng"/>
              <a:t>free of cost</a:t>
            </a:r>
            <a:r>
              <a:rPr b="1" lang="en"/>
              <a:t> to users.</a:t>
            </a:r>
            <a:endParaRPr b="1"/>
          </a:p>
          <a:p>
            <a:pPr indent="-317500" lvl="0" marL="457200" rtl="0" algn="l">
              <a:lnSpc>
                <a:spcPct val="100000"/>
              </a:lnSpc>
              <a:spcBef>
                <a:spcPts val="0"/>
              </a:spcBef>
              <a:spcAft>
                <a:spcPts val="0"/>
              </a:spcAft>
              <a:buSzPts val="1400"/>
              <a:buChar char="•"/>
            </a:pPr>
            <a:r>
              <a:rPr b="1" lang="en"/>
              <a:t>Direct S3 access of GES DISC data is now available.</a:t>
            </a:r>
            <a:endParaRPr b="1"/>
          </a:p>
          <a:p>
            <a:pPr indent="-342900" lvl="1" marL="914400" rtl="0" algn="l">
              <a:lnSpc>
                <a:spcPct val="100000"/>
              </a:lnSpc>
              <a:spcBef>
                <a:spcPts val="0"/>
              </a:spcBef>
              <a:spcAft>
                <a:spcPts val="0"/>
              </a:spcAft>
              <a:buSzPts val="1800"/>
              <a:buChar char="•"/>
            </a:pPr>
            <a:r>
              <a:rPr lang="en" sz="1800" u="sng">
                <a:solidFill>
                  <a:schemeClr val="hlink"/>
                </a:solidFill>
                <a:hlinkClick r:id="rId5"/>
              </a:rPr>
              <a:t>Direct S3 access</a:t>
            </a:r>
            <a:r>
              <a:rPr lang="en" sz="1800"/>
              <a:t> is a new option for </a:t>
            </a:r>
            <a:r>
              <a:rPr lang="en" sz="1800"/>
              <a:t>accessing</a:t>
            </a:r>
            <a:r>
              <a:rPr lang="en" sz="1800"/>
              <a:t> cloud-hosted data. Direct S3 access is available to users operating within the AWS us-west-2 region.</a:t>
            </a:r>
            <a:endParaRPr sz="1800"/>
          </a:p>
          <a:p>
            <a:pPr indent="-342900" lvl="1" marL="914400" rtl="0" algn="l">
              <a:lnSpc>
                <a:spcPct val="100000"/>
              </a:lnSpc>
              <a:spcBef>
                <a:spcPts val="0"/>
              </a:spcBef>
              <a:spcAft>
                <a:spcPts val="0"/>
              </a:spcAft>
              <a:buSzPts val="1800"/>
              <a:buChar char="•"/>
            </a:pPr>
            <a:r>
              <a:rPr lang="en" sz="1800"/>
              <a:t>Users are responsible for their own cloud computing resources</a:t>
            </a:r>
            <a:r>
              <a:rPr lang="en" sz="1800"/>
              <a:t> if direct S3 access is desired</a:t>
            </a:r>
            <a:endParaRPr sz="1800"/>
          </a:p>
          <a:p>
            <a:pPr indent="-317500" lvl="0" marL="457200" rtl="0" algn="l">
              <a:lnSpc>
                <a:spcPct val="100000"/>
              </a:lnSpc>
              <a:spcBef>
                <a:spcPts val="0"/>
              </a:spcBef>
              <a:spcAft>
                <a:spcPts val="0"/>
              </a:spcAft>
              <a:buSzPts val="1400"/>
              <a:buChar char="•"/>
            </a:pPr>
            <a:r>
              <a:rPr lang="en"/>
              <a:t>Accessing cloud data over HTTP or via Cloud-OPeNDAP allows for much higher throughput than our current on-prem options</a:t>
            </a:r>
            <a:endParaRPr/>
          </a:p>
          <a:p>
            <a:pPr indent="-317500" lvl="1" marL="914400" rtl="0" algn="l">
              <a:lnSpc>
                <a:spcPct val="100000"/>
              </a:lnSpc>
              <a:spcBef>
                <a:spcPts val="0"/>
              </a:spcBef>
              <a:spcAft>
                <a:spcPts val="0"/>
              </a:spcAft>
              <a:buSzPts val="1400"/>
              <a:buChar char="•"/>
            </a:pPr>
            <a:r>
              <a:rPr lang="en"/>
              <a:t>All public data is available in the cloud via HTTP, migration to </a:t>
            </a:r>
            <a:r>
              <a:rPr lang="en" u="sng">
                <a:solidFill>
                  <a:schemeClr val="hlink"/>
                </a:solidFill>
                <a:hlinkClick r:id="rId6"/>
              </a:rPr>
              <a:t>Cloud OPeNDAP</a:t>
            </a:r>
            <a:r>
              <a:rPr lang="en"/>
              <a:t> is ongoing</a:t>
            </a:r>
            <a:endParaRPr/>
          </a:p>
          <a:p>
            <a:pPr indent="0" lvl="0" marL="0" rtl="0" algn="l">
              <a:lnSpc>
                <a:spcPct val="100000"/>
              </a:lnSpc>
              <a:spcBef>
                <a:spcPts val="0"/>
              </a:spcBef>
              <a:spcAft>
                <a:spcPts val="0"/>
              </a:spcAft>
              <a:buNone/>
            </a:pPr>
            <a:r>
              <a:t/>
            </a:r>
            <a:endParaRPr sz="1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4"/>
          <p:cNvSpPr txBox="1"/>
          <p:nvPr>
            <p:ph type="title"/>
          </p:nvPr>
        </p:nvSpPr>
        <p:spPr>
          <a:xfrm>
            <a:off x="628650" y="105461"/>
            <a:ext cx="7886700" cy="548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en"/>
              <a:t>Impact to Data Providers</a:t>
            </a:r>
            <a:endParaRPr/>
          </a:p>
        </p:txBody>
      </p:sp>
      <p:sp>
        <p:nvSpPr>
          <p:cNvPr id="84" name="Google Shape;84;p14"/>
          <p:cNvSpPr txBox="1"/>
          <p:nvPr>
            <p:ph idx="1" type="body"/>
          </p:nvPr>
        </p:nvSpPr>
        <p:spPr>
          <a:xfrm>
            <a:off x="628650" y="887506"/>
            <a:ext cx="7886700" cy="3730800"/>
          </a:xfrm>
          <a:prstGeom prst="rect">
            <a:avLst/>
          </a:prstGeom>
        </p:spPr>
        <p:txBody>
          <a:bodyPr anchorCtr="0" anchor="t" bIns="34275" lIns="68575" spcFirstLastPara="1" rIns="68575" wrap="square" tIns="34275">
            <a:normAutofit/>
          </a:bodyPr>
          <a:lstStyle/>
          <a:p>
            <a:pPr indent="0" lvl="0" marL="0" rtl="0" algn="l">
              <a:spcBef>
                <a:spcPts val="800"/>
              </a:spcBef>
              <a:spcAft>
                <a:spcPts val="0"/>
              </a:spcAft>
              <a:buNone/>
            </a:pPr>
            <a:r>
              <a:rPr b="1" lang="en"/>
              <a:t>Cost Responsibilities: </a:t>
            </a:r>
            <a:r>
              <a:rPr lang="en"/>
              <a:t>There is no additional cost to the data provider for archiving data in the cloud. Data archive for NASA mission data is funded through Earth Science Data Systems, not the project/mission.</a:t>
            </a:r>
            <a:endParaRPr/>
          </a:p>
          <a:p>
            <a:pPr indent="0" lvl="0" marL="0" rtl="0" algn="l">
              <a:spcBef>
                <a:spcPts val="800"/>
              </a:spcBef>
              <a:spcAft>
                <a:spcPts val="0"/>
              </a:spcAft>
              <a:buNone/>
            </a:pPr>
            <a:r>
              <a:t/>
            </a:r>
            <a:endParaRPr/>
          </a:p>
          <a:p>
            <a:pPr indent="0" lvl="0" marL="0" rtl="0" algn="l">
              <a:spcBef>
                <a:spcPts val="800"/>
              </a:spcBef>
              <a:spcAft>
                <a:spcPts val="0"/>
              </a:spcAft>
              <a:buClr>
                <a:schemeClr val="dk1"/>
              </a:buClr>
              <a:buSzPts val="1100"/>
              <a:buFont typeface="Arial"/>
              <a:buNone/>
            </a:pPr>
            <a:r>
              <a:rPr b="1" lang="en"/>
              <a:t>Data Delivery: </a:t>
            </a:r>
            <a:r>
              <a:rPr lang="en"/>
              <a:t>Current data delivery methods are unimpacted and will be continued to be supported in the short/medium-term. New products have the ability to be delivered directly into the cloud.</a:t>
            </a:r>
            <a:endParaRPr/>
          </a:p>
          <a:p>
            <a:pPr indent="0" lvl="0" marL="0" rtl="0" algn="l">
              <a:spcBef>
                <a:spcPts val="800"/>
              </a:spcBef>
              <a:spcAft>
                <a:spcPts val="0"/>
              </a:spcAft>
              <a:buNone/>
            </a:pPr>
            <a:r>
              <a:t/>
            </a:r>
            <a:endParaRPr/>
          </a:p>
          <a:p>
            <a:pPr indent="0" lvl="0" marL="0" rtl="0" algn="l">
              <a:spcBef>
                <a:spcPts val="800"/>
              </a:spcBef>
              <a:spcAft>
                <a:spcPts val="0"/>
              </a:spcAft>
              <a:buNone/>
            </a:pPr>
            <a:r>
              <a:rPr b="1" lang="en"/>
              <a:t>Cloud Use Code Samples</a:t>
            </a:r>
            <a:r>
              <a:rPr lang="en"/>
              <a:t>: If you have code samples (e.g. script, Jupyter Notebook) specific to cloud access and use of your dataset that you would like to share with users, we recommend sharing its location with your GES DISC point of contact so they can include it as a "software" link on the dataset landing page.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5"/>
          <p:cNvSpPr txBox="1"/>
          <p:nvPr>
            <p:ph type="title"/>
          </p:nvPr>
        </p:nvSpPr>
        <p:spPr>
          <a:xfrm>
            <a:off x="628650" y="105461"/>
            <a:ext cx="7886700" cy="548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en"/>
              <a:t>GES DISC Cloud Migration Timeline</a:t>
            </a:r>
            <a:endParaRPr/>
          </a:p>
        </p:txBody>
      </p:sp>
      <p:sp>
        <p:nvSpPr>
          <p:cNvPr id="90" name="Google Shape;90;p15"/>
          <p:cNvSpPr txBox="1"/>
          <p:nvPr>
            <p:ph idx="1" type="body"/>
          </p:nvPr>
        </p:nvSpPr>
        <p:spPr>
          <a:xfrm>
            <a:off x="628650" y="887500"/>
            <a:ext cx="8139300" cy="3730800"/>
          </a:xfrm>
          <a:prstGeom prst="rect">
            <a:avLst/>
          </a:prstGeom>
        </p:spPr>
        <p:txBody>
          <a:bodyPr anchorCtr="0" anchor="t" bIns="34275" lIns="68575" spcFirstLastPara="1" rIns="68575" wrap="square" tIns="34275">
            <a:normAutofit lnSpcReduction="20000"/>
          </a:bodyPr>
          <a:lstStyle/>
          <a:p>
            <a:pPr indent="-317500" lvl="0" marL="457200" rtl="0" algn="l">
              <a:spcBef>
                <a:spcPts val="800"/>
              </a:spcBef>
              <a:spcAft>
                <a:spcPts val="0"/>
              </a:spcAft>
              <a:buSzPts val="1400"/>
              <a:buChar char="•"/>
            </a:pPr>
            <a:r>
              <a:rPr b="1" lang="en"/>
              <a:t>Data are available in Cloud Storage</a:t>
            </a:r>
            <a:endParaRPr b="1"/>
          </a:p>
          <a:p>
            <a:pPr indent="-317500" lvl="1" marL="914400" rtl="0" algn="l">
              <a:spcBef>
                <a:spcPts val="0"/>
              </a:spcBef>
              <a:spcAft>
                <a:spcPts val="0"/>
              </a:spcAft>
              <a:buSzPts val="1400"/>
              <a:buChar char="•"/>
            </a:pPr>
            <a:r>
              <a:rPr lang="en"/>
              <a:t>This was completed earlier this year. All public datasets have been migrated to the cloud, though some are still waiting for final verification before getting the “available in the cloud” icon on our website </a:t>
            </a:r>
            <a:endParaRPr/>
          </a:p>
          <a:p>
            <a:pPr indent="-317500" lvl="0" marL="457200" rtl="0" algn="l">
              <a:spcBef>
                <a:spcPts val="1000"/>
              </a:spcBef>
              <a:spcAft>
                <a:spcPts val="0"/>
              </a:spcAft>
              <a:buSzPts val="1400"/>
              <a:buChar char="•"/>
            </a:pPr>
            <a:r>
              <a:rPr b="1" lang="en"/>
              <a:t>Services are being migrated to DAAC-unified cloud equivalents</a:t>
            </a:r>
            <a:r>
              <a:rPr lang="en"/>
              <a:t>  ← </a:t>
            </a:r>
            <a:r>
              <a:rPr lang="en" u="sng"/>
              <a:t>We are here</a:t>
            </a:r>
            <a:endParaRPr u="sng"/>
          </a:p>
          <a:p>
            <a:pPr indent="-317500" lvl="1" marL="914400" rtl="0" algn="l">
              <a:spcBef>
                <a:spcPts val="0"/>
              </a:spcBef>
              <a:spcAft>
                <a:spcPts val="0"/>
              </a:spcAft>
              <a:buSzPts val="1400"/>
              <a:buChar char="•"/>
            </a:pPr>
            <a:r>
              <a:rPr lang="en"/>
              <a:t>Services such as data subsetters and file format converters are under active development.</a:t>
            </a:r>
            <a:endParaRPr/>
          </a:p>
          <a:p>
            <a:pPr indent="-317500" lvl="1" marL="914400" rtl="0" algn="l">
              <a:spcBef>
                <a:spcPts val="0"/>
              </a:spcBef>
              <a:spcAft>
                <a:spcPts val="0"/>
              </a:spcAft>
              <a:buSzPts val="1400"/>
              <a:buChar char="•"/>
            </a:pPr>
            <a:r>
              <a:rPr lang="en"/>
              <a:t>GES DISC staff are busy making sure that each of our collections works with Cloud-OPeNDAP</a:t>
            </a:r>
            <a:endParaRPr/>
          </a:p>
          <a:p>
            <a:pPr indent="-317500" lvl="1" marL="914400" rtl="0" algn="l">
              <a:spcBef>
                <a:spcPts val="0"/>
              </a:spcBef>
              <a:spcAft>
                <a:spcPts val="0"/>
              </a:spcAft>
              <a:buSzPts val="1400"/>
              <a:buChar char="•"/>
            </a:pPr>
            <a:r>
              <a:rPr lang="en"/>
              <a:t>We will validate data with other services as they become available. This is a very manual process, so please be patient as we work through our 1,700+ public collections</a:t>
            </a:r>
            <a:endParaRPr/>
          </a:p>
          <a:p>
            <a:pPr indent="-342900" lvl="0" marL="457200" rtl="0" algn="l">
              <a:spcBef>
                <a:spcPts val="1000"/>
              </a:spcBef>
              <a:spcAft>
                <a:spcPts val="0"/>
              </a:spcAft>
              <a:buSzPts val="1800"/>
              <a:buChar char="•"/>
            </a:pPr>
            <a:r>
              <a:rPr b="1" lang="en" u="sng">
                <a:solidFill>
                  <a:schemeClr val="hlink"/>
                </a:solidFill>
                <a:hlinkClick r:id="rId3"/>
              </a:rPr>
              <a:t>Unification</a:t>
            </a:r>
            <a:r>
              <a:rPr b="1" lang="en"/>
              <a:t> of all DAAC websites to </a:t>
            </a:r>
            <a:r>
              <a:rPr b="1" lang="en" u="sng">
                <a:solidFill>
                  <a:schemeClr val="hlink"/>
                </a:solidFill>
                <a:hlinkClick r:id="rId4"/>
              </a:rPr>
              <a:t>https://earthdata.nasa.gov</a:t>
            </a:r>
            <a:endParaRPr b="1"/>
          </a:p>
          <a:p>
            <a:pPr indent="-317500" lvl="1" marL="914400" rtl="0" algn="l">
              <a:spcBef>
                <a:spcPts val="1000"/>
              </a:spcBef>
              <a:spcAft>
                <a:spcPts val="0"/>
              </a:spcAft>
              <a:buSzPts val="1400"/>
              <a:buChar char="•"/>
            </a:pPr>
            <a:r>
              <a:rPr lang="en"/>
              <a:t>GES DISC is slotted for end of year 2026</a:t>
            </a:r>
            <a:endParaRPr/>
          </a:p>
          <a:p>
            <a:pPr indent="-317500" lvl="0" marL="457200" rtl="0" algn="l">
              <a:spcBef>
                <a:spcPts val="1000"/>
              </a:spcBef>
              <a:spcAft>
                <a:spcPts val="0"/>
              </a:spcAft>
              <a:buSzPts val="1400"/>
              <a:buChar char="•"/>
            </a:pPr>
            <a:r>
              <a:rPr b="1" lang="en"/>
              <a:t>Eventually, public access to on-prem archive and services will be disabled </a:t>
            </a:r>
            <a:r>
              <a:rPr lang="en"/>
              <a:t> </a:t>
            </a:r>
            <a:endParaRPr/>
          </a:p>
          <a:p>
            <a:pPr indent="-317500" lvl="1" marL="914400" rtl="0" algn="l">
              <a:spcBef>
                <a:spcPts val="0"/>
              </a:spcBef>
              <a:spcAft>
                <a:spcPts val="0"/>
              </a:spcAft>
              <a:buSzPts val="1400"/>
              <a:buChar char="•"/>
            </a:pPr>
            <a:r>
              <a:rPr lang="en"/>
              <a:t>No firm guidance on when this will be, but likely not for 2+ years at earliest</a:t>
            </a:r>
            <a:endParaRPr/>
          </a:p>
          <a:p>
            <a:pPr indent="-317500" lvl="2" marL="1371600" rtl="0" algn="l">
              <a:spcBef>
                <a:spcPts val="0"/>
              </a:spcBef>
              <a:spcAft>
                <a:spcPts val="0"/>
              </a:spcAft>
              <a:buSzPts val="1400"/>
              <a:buChar char="•"/>
            </a:pPr>
            <a:r>
              <a:rPr lang="en"/>
              <a:t>Data service validation will need to be done for every collection</a:t>
            </a:r>
            <a:endParaRPr/>
          </a:p>
          <a:p>
            <a:pPr indent="-317500" lvl="1" marL="914400" rtl="0" algn="l">
              <a:spcBef>
                <a:spcPts val="0"/>
              </a:spcBef>
              <a:spcAft>
                <a:spcPts val="0"/>
              </a:spcAft>
              <a:buSzPts val="1400"/>
              <a:buChar char="•"/>
            </a:pPr>
            <a:r>
              <a:rPr lang="en"/>
              <a:t>SIPS will have access to on-prem data beyond this date. Eventual server decommissioning will happen but is a long way out.</a:t>
            </a:r>
            <a:endParaRPr/>
          </a:p>
        </p:txBody>
      </p:sp>
      <p:pic>
        <p:nvPicPr>
          <p:cNvPr id="91" name="Google Shape;91;p15"/>
          <p:cNvPicPr preferRelativeResize="0"/>
          <p:nvPr/>
        </p:nvPicPr>
        <p:blipFill rotWithShape="1">
          <a:blip r:embed="rId5">
            <a:alphaModFix/>
          </a:blip>
          <a:srcRect b="14034" l="3819" r="21145" t="7558"/>
          <a:stretch/>
        </p:blipFill>
        <p:spPr>
          <a:xfrm>
            <a:off x="628650" y="1130700"/>
            <a:ext cx="523200" cy="2245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6"/>
          <p:cNvSpPr txBox="1"/>
          <p:nvPr>
            <p:ph type="title"/>
          </p:nvPr>
        </p:nvSpPr>
        <p:spPr>
          <a:xfrm>
            <a:off x="628650" y="105461"/>
            <a:ext cx="7886700" cy="548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en"/>
              <a:t>Conclusion</a:t>
            </a:r>
            <a:endParaRPr/>
          </a:p>
        </p:txBody>
      </p:sp>
      <p:sp>
        <p:nvSpPr>
          <p:cNvPr id="97" name="Google Shape;97;p16"/>
          <p:cNvSpPr txBox="1"/>
          <p:nvPr>
            <p:ph idx="1" type="body"/>
          </p:nvPr>
        </p:nvSpPr>
        <p:spPr>
          <a:xfrm>
            <a:off x="628650" y="1594726"/>
            <a:ext cx="7886700" cy="3023700"/>
          </a:xfrm>
          <a:prstGeom prst="rect">
            <a:avLst/>
          </a:prstGeom>
        </p:spPr>
        <p:txBody>
          <a:bodyPr anchorCtr="0" anchor="t" bIns="34275" lIns="68575" spcFirstLastPara="1" rIns="68575" wrap="square" tIns="34275">
            <a:normAutofit/>
          </a:bodyPr>
          <a:lstStyle/>
          <a:p>
            <a:pPr indent="0" lvl="0" marL="0" rtl="0" algn="ctr">
              <a:spcBef>
                <a:spcPts val="800"/>
              </a:spcBef>
              <a:spcAft>
                <a:spcPts val="0"/>
              </a:spcAft>
              <a:buNone/>
            </a:pPr>
            <a:r>
              <a:rPr lang="en"/>
              <a:t>This is all in a state of flux - deadlines can (and will likely) change</a:t>
            </a:r>
            <a:endParaRPr/>
          </a:p>
          <a:p>
            <a:pPr indent="0" lvl="0" marL="0" rtl="0" algn="ctr">
              <a:spcBef>
                <a:spcPts val="800"/>
              </a:spcBef>
              <a:spcAft>
                <a:spcPts val="0"/>
              </a:spcAft>
              <a:buNone/>
            </a:pPr>
            <a:r>
              <a:t/>
            </a:r>
            <a:endParaRPr/>
          </a:p>
          <a:p>
            <a:pPr indent="0" lvl="0" marL="0" rtl="0" algn="ctr">
              <a:spcBef>
                <a:spcPts val="800"/>
              </a:spcBef>
              <a:spcAft>
                <a:spcPts val="0"/>
              </a:spcAft>
              <a:buNone/>
            </a:pPr>
            <a:r>
              <a:rPr lang="en"/>
              <a:t>Please feel free to reach out with questions or concerns: </a:t>
            </a:r>
            <a:r>
              <a:rPr lang="en" u="sng">
                <a:solidFill>
                  <a:schemeClr val="hlink"/>
                </a:solidFill>
                <a:hlinkClick r:id="rId3"/>
              </a:rPr>
              <a:t>gsfc-dl-help-disc@mail.nasa.gov</a:t>
            </a:r>
            <a:r>
              <a:rPr lang="en"/>
              <a:t> </a:t>
            </a:r>
            <a:endParaRPr/>
          </a:p>
          <a:p>
            <a:pPr indent="0" lvl="0" marL="0" rtl="0" algn="ctr">
              <a:spcBef>
                <a:spcPts val="800"/>
              </a:spcBef>
              <a:spcAft>
                <a:spcPts val="0"/>
              </a:spcAft>
              <a:buNone/>
            </a:pPr>
            <a:r>
              <a:t/>
            </a:r>
            <a:endParaRPr/>
          </a:p>
          <a:p>
            <a:pPr indent="0" lvl="0" marL="0" rtl="0" algn="ctr">
              <a:spcBef>
                <a:spcPts val="80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